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6"/>
  </p:notesMasterIdLst>
  <p:sldIdLst>
    <p:sldId id="256" r:id="rId2"/>
    <p:sldId id="275" r:id="rId3"/>
    <p:sldId id="289" r:id="rId4"/>
    <p:sldId id="290" r:id="rId5"/>
    <p:sldId id="291" r:id="rId6"/>
    <p:sldId id="325" r:id="rId7"/>
    <p:sldId id="288" r:id="rId8"/>
    <p:sldId id="326" r:id="rId9"/>
    <p:sldId id="281" r:id="rId10"/>
    <p:sldId id="279" r:id="rId11"/>
    <p:sldId id="276" r:id="rId12"/>
    <p:sldId id="327" r:id="rId13"/>
    <p:sldId id="283" r:id="rId14"/>
    <p:sldId id="328" r:id="rId15"/>
    <p:sldId id="301" r:id="rId16"/>
    <p:sldId id="298" r:id="rId17"/>
    <p:sldId id="299" r:id="rId18"/>
    <p:sldId id="308" r:id="rId19"/>
    <p:sldId id="303" r:id="rId20"/>
    <p:sldId id="304" r:id="rId21"/>
    <p:sldId id="329" r:id="rId22"/>
    <p:sldId id="300" r:id="rId23"/>
    <p:sldId id="305" r:id="rId24"/>
    <p:sldId id="309" r:id="rId25"/>
    <p:sldId id="310" r:id="rId26"/>
    <p:sldId id="330" r:id="rId27"/>
    <p:sldId id="311" r:id="rId28"/>
    <p:sldId id="312" r:id="rId29"/>
    <p:sldId id="313" r:id="rId30"/>
    <p:sldId id="315" r:id="rId31"/>
    <p:sldId id="316" r:id="rId32"/>
    <p:sldId id="320" r:id="rId33"/>
    <p:sldId id="319" r:id="rId34"/>
    <p:sldId id="317" r:id="rId35"/>
    <p:sldId id="318" r:id="rId36"/>
    <p:sldId id="321" r:id="rId37"/>
    <p:sldId id="322" r:id="rId38"/>
    <p:sldId id="297" r:id="rId39"/>
    <p:sldId id="323" r:id="rId40"/>
    <p:sldId id="324" r:id="rId41"/>
    <p:sldId id="294" r:id="rId42"/>
    <p:sldId id="284" r:id="rId43"/>
    <p:sldId id="287" r:id="rId44"/>
    <p:sldId id="27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3"/>
    <p:restoredTop sz="94648"/>
  </p:normalViewPr>
  <p:slideViewPr>
    <p:cSldViewPr snapToGrid="0" snapToObjects="1">
      <p:cViewPr>
        <p:scale>
          <a:sx n="100" d="100"/>
          <a:sy n="100" d="100"/>
        </p:scale>
        <p:origin x="10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7A21E-F525-7E4D-8AC3-1E650DA85E5C}" type="doc">
      <dgm:prSet loTypeId="urn:microsoft.com/office/officeart/2005/8/layout/cycle4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E86442F-37A7-BF48-A138-7C56AF5916EB}">
      <dgm:prSet phldrT="[文本]"/>
      <dgm:spPr/>
      <dgm:t>
        <a:bodyPr/>
        <a:lstStyle/>
        <a:p>
          <a:r>
            <a:rPr lang="zh-CN" altLang="en-US" dirty="0" smtClean="0"/>
            <a:t>多租户</a:t>
          </a:r>
          <a:endParaRPr lang="zh-CN" altLang="en-US" dirty="0"/>
        </a:p>
      </dgm:t>
    </dgm:pt>
    <dgm:pt modelId="{9E46F5AC-0CFB-4444-BDC5-580A892E87EF}" type="parTrans" cxnId="{21047B7A-6B7F-6B40-B4EA-24CCBC3E3FD3}">
      <dgm:prSet/>
      <dgm:spPr/>
      <dgm:t>
        <a:bodyPr/>
        <a:lstStyle/>
        <a:p>
          <a:endParaRPr lang="zh-CN" altLang="en-US"/>
        </a:p>
      </dgm:t>
    </dgm:pt>
    <dgm:pt modelId="{AF394FAD-7F1D-044E-BF14-0C64053DCEE3}" type="sibTrans" cxnId="{21047B7A-6B7F-6B40-B4EA-24CCBC3E3FD3}">
      <dgm:prSet/>
      <dgm:spPr/>
      <dgm:t>
        <a:bodyPr/>
        <a:lstStyle/>
        <a:p>
          <a:endParaRPr lang="zh-CN" altLang="en-US"/>
        </a:p>
      </dgm:t>
    </dgm:pt>
    <dgm:pt modelId="{16ECA03F-7567-6F49-8FE3-73250C13CFA4}">
      <dgm:prSet phldrT="[文本]"/>
      <dgm:spPr>
        <a:ln>
          <a:noFill/>
        </a:ln>
      </dgm:spPr>
      <dgm:t>
        <a:bodyPr/>
        <a:lstStyle/>
        <a:p>
          <a:r>
            <a:rPr lang="zh-CN" altLang="en-US" dirty="0" smtClean="0"/>
            <a:t>隔离</a:t>
          </a:r>
          <a:endParaRPr lang="zh-CN" altLang="en-US" dirty="0"/>
        </a:p>
      </dgm:t>
    </dgm:pt>
    <dgm:pt modelId="{307A26FD-53AC-3E41-9609-DF3FB4E11E64}" type="parTrans" cxnId="{51DD0766-5DD7-4948-9448-496A680C5492}">
      <dgm:prSet/>
      <dgm:spPr/>
      <dgm:t>
        <a:bodyPr/>
        <a:lstStyle/>
        <a:p>
          <a:endParaRPr lang="zh-CN" altLang="en-US"/>
        </a:p>
      </dgm:t>
    </dgm:pt>
    <dgm:pt modelId="{44A31BD7-B453-A044-8A0D-97A62032B6D4}" type="sibTrans" cxnId="{51DD0766-5DD7-4948-9448-496A680C5492}">
      <dgm:prSet/>
      <dgm:spPr/>
      <dgm:t>
        <a:bodyPr/>
        <a:lstStyle/>
        <a:p>
          <a:endParaRPr lang="zh-CN" altLang="en-US"/>
        </a:p>
      </dgm:t>
    </dgm:pt>
    <dgm:pt modelId="{024CEC5F-C073-D746-BAAC-C9D68C25D0E8}">
      <dgm:prSet phldrT="[文本]"/>
      <dgm:spPr/>
      <dgm:t>
        <a:bodyPr/>
        <a:lstStyle/>
        <a:p>
          <a:r>
            <a:rPr lang="zh-CN" altLang="en-US" dirty="0" smtClean="0"/>
            <a:t>多协议</a:t>
          </a:r>
          <a:endParaRPr lang="zh-CN" altLang="en-US" dirty="0"/>
        </a:p>
      </dgm:t>
    </dgm:pt>
    <dgm:pt modelId="{CAC88753-A9A3-A746-8AE1-D4F7745BF5F6}" type="parTrans" cxnId="{07D2F85A-0E5E-4E40-B36E-9F6309F2684C}">
      <dgm:prSet/>
      <dgm:spPr/>
      <dgm:t>
        <a:bodyPr/>
        <a:lstStyle/>
        <a:p>
          <a:endParaRPr lang="zh-CN" altLang="en-US"/>
        </a:p>
      </dgm:t>
    </dgm:pt>
    <dgm:pt modelId="{AE876E2F-F961-9144-9501-2DCBBBCD23CC}" type="sibTrans" cxnId="{07D2F85A-0E5E-4E40-B36E-9F6309F2684C}">
      <dgm:prSet/>
      <dgm:spPr/>
      <dgm:t>
        <a:bodyPr/>
        <a:lstStyle/>
        <a:p>
          <a:endParaRPr lang="zh-CN" altLang="en-US"/>
        </a:p>
      </dgm:t>
    </dgm:pt>
    <dgm:pt modelId="{5452252E-C199-7E4E-8D8C-8D6E5D7E0262}">
      <dgm:prSet phldrT="[文本]"/>
      <dgm:spPr/>
      <dgm:t>
        <a:bodyPr/>
        <a:lstStyle/>
        <a:p>
          <a:r>
            <a:rPr lang="zh-CN" altLang="en-US" dirty="0" smtClean="0"/>
            <a:t>可扩展</a:t>
          </a:r>
          <a:endParaRPr lang="zh-CN" altLang="en-US" dirty="0"/>
        </a:p>
      </dgm:t>
    </dgm:pt>
    <dgm:pt modelId="{48EB2B86-6741-204C-AC75-415F47D687AD}" type="parTrans" cxnId="{49DBB4DB-9EAD-CC47-84CC-4368A69A4830}">
      <dgm:prSet/>
      <dgm:spPr/>
      <dgm:t>
        <a:bodyPr/>
        <a:lstStyle/>
        <a:p>
          <a:endParaRPr lang="zh-CN" altLang="en-US"/>
        </a:p>
      </dgm:t>
    </dgm:pt>
    <dgm:pt modelId="{469CA324-CEB2-354E-86EB-EF38BCE51176}" type="sibTrans" cxnId="{49DBB4DB-9EAD-CC47-84CC-4368A69A4830}">
      <dgm:prSet/>
      <dgm:spPr/>
      <dgm:t>
        <a:bodyPr/>
        <a:lstStyle/>
        <a:p>
          <a:endParaRPr lang="zh-CN" altLang="en-US"/>
        </a:p>
      </dgm:t>
    </dgm:pt>
    <dgm:pt modelId="{A89F2F32-FBFE-9440-87F6-926AD016443E}">
      <dgm:prSet phldrT="[文本]"/>
      <dgm:spPr/>
      <dgm:t>
        <a:bodyPr/>
        <a:lstStyle/>
        <a:p>
          <a:r>
            <a:rPr lang="zh-CN" altLang="en-US" dirty="0" smtClean="0"/>
            <a:t>多设备</a:t>
          </a:r>
          <a:endParaRPr lang="zh-CN" altLang="en-US" dirty="0"/>
        </a:p>
      </dgm:t>
    </dgm:pt>
    <dgm:pt modelId="{08EE9317-B73E-D546-A08D-A2331F0D9352}" type="parTrans" cxnId="{3B881F21-B096-234F-A1BF-30254656582A}">
      <dgm:prSet/>
      <dgm:spPr/>
      <dgm:t>
        <a:bodyPr/>
        <a:lstStyle/>
        <a:p>
          <a:endParaRPr lang="zh-CN" altLang="en-US"/>
        </a:p>
      </dgm:t>
    </dgm:pt>
    <dgm:pt modelId="{B0909979-8482-1444-9F0B-3BC3150C32F9}" type="sibTrans" cxnId="{3B881F21-B096-234F-A1BF-30254656582A}">
      <dgm:prSet/>
      <dgm:spPr/>
      <dgm:t>
        <a:bodyPr/>
        <a:lstStyle/>
        <a:p>
          <a:endParaRPr lang="zh-CN" altLang="en-US"/>
        </a:p>
      </dgm:t>
    </dgm:pt>
    <dgm:pt modelId="{7AD99129-FE13-FD48-B210-BB149A865F70}">
      <dgm:prSet phldrT="[文本]"/>
      <dgm:spPr/>
      <dgm:t>
        <a:bodyPr/>
        <a:lstStyle/>
        <a:p>
          <a:r>
            <a:rPr lang="zh-CN" altLang="en-US" dirty="0" smtClean="0"/>
            <a:t>高并发</a:t>
          </a:r>
          <a:endParaRPr lang="zh-CN" altLang="en-US" dirty="0"/>
        </a:p>
      </dgm:t>
    </dgm:pt>
    <dgm:pt modelId="{E2AA9062-13D6-5F4F-A0AF-86FB94E78E0A}" type="parTrans" cxnId="{24CC9A72-DB06-3D4B-B586-CEEB1C8ECCA0}">
      <dgm:prSet/>
      <dgm:spPr/>
      <dgm:t>
        <a:bodyPr/>
        <a:lstStyle/>
        <a:p>
          <a:endParaRPr lang="zh-CN" altLang="en-US"/>
        </a:p>
      </dgm:t>
    </dgm:pt>
    <dgm:pt modelId="{F2B0B808-923D-7247-BB12-44086E34C425}" type="sibTrans" cxnId="{24CC9A72-DB06-3D4B-B586-CEEB1C8ECCA0}">
      <dgm:prSet/>
      <dgm:spPr/>
      <dgm:t>
        <a:bodyPr/>
        <a:lstStyle/>
        <a:p>
          <a:endParaRPr lang="zh-CN" altLang="en-US"/>
        </a:p>
      </dgm:t>
    </dgm:pt>
    <dgm:pt modelId="{D7E1D1EE-1FBA-6244-B3D5-BAF3E6D7524D}">
      <dgm:prSet phldrT="[文本]"/>
      <dgm:spPr/>
      <dgm:t>
        <a:bodyPr/>
        <a:lstStyle/>
        <a:p>
          <a:r>
            <a:rPr lang="zh-CN" altLang="en-US" dirty="0" smtClean="0"/>
            <a:t>多应用</a:t>
          </a:r>
          <a:endParaRPr lang="zh-CN" altLang="en-US" dirty="0"/>
        </a:p>
      </dgm:t>
    </dgm:pt>
    <dgm:pt modelId="{355EC4E8-7469-B641-815A-2DE0A6A32DB1}" type="parTrans" cxnId="{8C85B886-25C3-744A-A134-0F3AE56FA90F}">
      <dgm:prSet/>
      <dgm:spPr/>
      <dgm:t>
        <a:bodyPr/>
        <a:lstStyle/>
        <a:p>
          <a:endParaRPr lang="zh-CN" altLang="en-US"/>
        </a:p>
      </dgm:t>
    </dgm:pt>
    <dgm:pt modelId="{F639BB50-49EA-7D41-BEC1-BC278DC79246}" type="sibTrans" cxnId="{8C85B886-25C3-744A-A134-0F3AE56FA90F}">
      <dgm:prSet/>
      <dgm:spPr/>
      <dgm:t>
        <a:bodyPr/>
        <a:lstStyle/>
        <a:p>
          <a:endParaRPr lang="zh-CN" altLang="en-US"/>
        </a:p>
      </dgm:t>
    </dgm:pt>
    <dgm:pt modelId="{AFD03DFD-E79D-5A4E-898B-B980F9681039}">
      <dgm:prSet phldrT="[文本]"/>
      <dgm:spPr/>
      <dgm:t>
        <a:bodyPr/>
        <a:lstStyle/>
        <a:p>
          <a:r>
            <a:rPr lang="zh-CN" altLang="en-US" dirty="0" smtClean="0"/>
            <a:t>发布、回滚</a:t>
          </a:r>
          <a:endParaRPr lang="zh-CN" altLang="en-US" dirty="0"/>
        </a:p>
      </dgm:t>
    </dgm:pt>
    <dgm:pt modelId="{F66357C2-F73C-514E-865D-F1ED34B38AA0}" type="parTrans" cxnId="{A927E9B4-F62F-1E45-8D9B-88B60BE6079A}">
      <dgm:prSet/>
      <dgm:spPr/>
      <dgm:t>
        <a:bodyPr/>
        <a:lstStyle/>
        <a:p>
          <a:endParaRPr lang="zh-CN" altLang="en-US"/>
        </a:p>
      </dgm:t>
    </dgm:pt>
    <dgm:pt modelId="{67428503-843A-E142-8C33-F42CB8E3A181}" type="sibTrans" cxnId="{A927E9B4-F62F-1E45-8D9B-88B60BE6079A}">
      <dgm:prSet/>
      <dgm:spPr/>
      <dgm:t>
        <a:bodyPr/>
        <a:lstStyle/>
        <a:p>
          <a:endParaRPr lang="zh-CN" altLang="en-US"/>
        </a:p>
      </dgm:t>
    </dgm:pt>
    <dgm:pt modelId="{9B8AEE97-6DE2-9142-9674-774C0E29BDF1}">
      <dgm:prSet phldrT="[文本]"/>
      <dgm:spPr>
        <a:ln>
          <a:noFill/>
        </a:ln>
      </dgm:spPr>
      <dgm:t>
        <a:bodyPr/>
        <a:lstStyle/>
        <a:p>
          <a:r>
            <a:rPr lang="zh-CN" altLang="en-US" dirty="0" smtClean="0"/>
            <a:t>安全</a:t>
          </a:r>
          <a:endParaRPr lang="zh-CN" altLang="en-US" dirty="0"/>
        </a:p>
      </dgm:t>
    </dgm:pt>
    <dgm:pt modelId="{31B95522-E005-E645-96C3-F87BD63F9B29}" type="parTrans" cxnId="{531AC200-EE8A-6C44-A876-39872039481A}">
      <dgm:prSet/>
      <dgm:spPr/>
      <dgm:t>
        <a:bodyPr/>
        <a:lstStyle/>
        <a:p>
          <a:endParaRPr lang="zh-CN" altLang="en-US"/>
        </a:p>
      </dgm:t>
    </dgm:pt>
    <dgm:pt modelId="{8800F036-3318-2D4A-B28A-EAB30F9779AB}" type="sibTrans" cxnId="{531AC200-EE8A-6C44-A876-39872039481A}">
      <dgm:prSet/>
      <dgm:spPr/>
      <dgm:t>
        <a:bodyPr/>
        <a:lstStyle/>
        <a:p>
          <a:endParaRPr lang="zh-CN" altLang="en-US"/>
        </a:p>
      </dgm:t>
    </dgm:pt>
    <dgm:pt modelId="{9418363D-CD58-B04A-83B8-CFCD4DEA3C43}">
      <dgm:prSet phldrT="[文本]"/>
      <dgm:spPr/>
      <dgm:t>
        <a:bodyPr/>
        <a:lstStyle/>
        <a:p>
          <a:r>
            <a:rPr lang="zh-CN" altLang="en-US" dirty="0" smtClean="0"/>
            <a:t>互联互通</a:t>
          </a:r>
          <a:endParaRPr lang="zh-CN" altLang="en-US" dirty="0"/>
        </a:p>
      </dgm:t>
    </dgm:pt>
    <dgm:pt modelId="{B7C70144-1CFF-B54E-B7A5-A49F9E193979}" type="parTrans" cxnId="{AAB0605E-9DBA-D248-815A-ECF6B432C5B9}">
      <dgm:prSet/>
      <dgm:spPr/>
      <dgm:t>
        <a:bodyPr/>
        <a:lstStyle/>
        <a:p>
          <a:endParaRPr lang="zh-CN" altLang="en-US"/>
        </a:p>
      </dgm:t>
    </dgm:pt>
    <dgm:pt modelId="{49AC6918-211F-0B40-855D-B6595D43A038}" type="sibTrans" cxnId="{AAB0605E-9DBA-D248-815A-ECF6B432C5B9}">
      <dgm:prSet/>
      <dgm:spPr/>
      <dgm:t>
        <a:bodyPr/>
        <a:lstStyle/>
        <a:p>
          <a:endParaRPr lang="zh-CN" altLang="en-US"/>
        </a:p>
      </dgm:t>
    </dgm:pt>
    <dgm:pt modelId="{4D654E3F-6089-B64B-9226-C043A9B927BE}">
      <dgm:prSet phldrT="[文本]"/>
      <dgm:spPr/>
      <dgm:t>
        <a:bodyPr/>
        <a:lstStyle/>
        <a:p>
          <a:r>
            <a:rPr lang="zh-CN" altLang="en-US" dirty="0" smtClean="0"/>
            <a:t>灰度升级</a:t>
          </a:r>
          <a:r>
            <a:rPr lang="mr-IN" altLang="zh-CN" dirty="0" smtClean="0"/>
            <a:t>…</a:t>
          </a:r>
          <a:endParaRPr lang="zh-CN" altLang="en-US" dirty="0"/>
        </a:p>
      </dgm:t>
    </dgm:pt>
    <dgm:pt modelId="{801A7C50-6C06-004E-AD45-E4A008074F86}" type="parTrans" cxnId="{86012833-8B3F-4D40-A0E9-E36B144E6D7A}">
      <dgm:prSet/>
      <dgm:spPr/>
      <dgm:t>
        <a:bodyPr/>
        <a:lstStyle/>
        <a:p>
          <a:endParaRPr lang="zh-CN" altLang="en-US"/>
        </a:p>
      </dgm:t>
    </dgm:pt>
    <dgm:pt modelId="{CCE25074-C23A-984C-B104-70B7482AA299}" type="sibTrans" cxnId="{86012833-8B3F-4D40-A0E9-E36B144E6D7A}">
      <dgm:prSet/>
      <dgm:spPr/>
      <dgm:t>
        <a:bodyPr/>
        <a:lstStyle/>
        <a:p>
          <a:endParaRPr lang="zh-CN" altLang="en-US"/>
        </a:p>
      </dgm:t>
    </dgm:pt>
    <dgm:pt modelId="{85352B4D-5778-9546-8C05-A0DA717C8F3F}">
      <dgm:prSet phldrT="[文本]"/>
      <dgm:spPr/>
      <dgm:t>
        <a:bodyPr/>
        <a:lstStyle/>
        <a:p>
          <a:r>
            <a:rPr lang="zh-CN" altLang="en-US" dirty="0" smtClean="0"/>
            <a:t>流程可定义</a:t>
          </a:r>
          <a:endParaRPr lang="zh-CN" altLang="en-US" dirty="0"/>
        </a:p>
      </dgm:t>
    </dgm:pt>
    <dgm:pt modelId="{798CB171-764F-6C45-81A9-D6867A84BD6C}" type="parTrans" cxnId="{6A1D997E-58E7-3146-813A-6050D05952D3}">
      <dgm:prSet/>
      <dgm:spPr/>
      <dgm:t>
        <a:bodyPr/>
        <a:lstStyle/>
        <a:p>
          <a:endParaRPr lang="zh-CN" altLang="en-US"/>
        </a:p>
      </dgm:t>
    </dgm:pt>
    <dgm:pt modelId="{041A6511-F182-C745-A4F5-AB60A95CE11B}" type="sibTrans" cxnId="{6A1D997E-58E7-3146-813A-6050D05952D3}">
      <dgm:prSet/>
      <dgm:spPr/>
      <dgm:t>
        <a:bodyPr/>
        <a:lstStyle/>
        <a:p>
          <a:endParaRPr lang="zh-CN" altLang="en-US"/>
        </a:p>
      </dgm:t>
    </dgm:pt>
    <dgm:pt modelId="{203EE6C5-4899-FE46-BCA9-9E12DD9771E8}" type="pres">
      <dgm:prSet presAssocID="{B6A7A21E-F525-7E4D-8AC3-1E650DA85E5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C1F3F263-4DC0-2649-A2B4-AF115619CF5C}" type="pres">
      <dgm:prSet presAssocID="{B6A7A21E-F525-7E4D-8AC3-1E650DA85E5C}" presName="children" presStyleCnt="0"/>
      <dgm:spPr/>
    </dgm:pt>
    <dgm:pt modelId="{470DC46A-9C73-4845-8532-6C6D014581A1}" type="pres">
      <dgm:prSet presAssocID="{B6A7A21E-F525-7E4D-8AC3-1E650DA85E5C}" presName="child1group" presStyleCnt="0"/>
      <dgm:spPr/>
    </dgm:pt>
    <dgm:pt modelId="{1D91FDB9-7BD8-0348-93E9-B90634877A04}" type="pres">
      <dgm:prSet presAssocID="{B6A7A21E-F525-7E4D-8AC3-1E650DA85E5C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B18414A8-387F-4446-B3EF-A8758C59B7D1}" type="pres">
      <dgm:prSet presAssocID="{B6A7A21E-F525-7E4D-8AC3-1E650DA85E5C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832EEA-79B7-C943-AA95-4027DF9E4140}" type="pres">
      <dgm:prSet presAssocID="{B6A7A21E-F525-7E4D-8AC3-1E650DA85E5C}" presName="child2group" presStyleCnt="0"/>
      <dgm:spPr/>
    </dgm:pt>
    <dgm:pt modelId="{A7D59BB0-2D11-074F-AECC-60EE4BC35316}" type="pres">
      <dgm:prSet presAssocID="{B6A7A21E-F525-7E4D-8AC3-1E650DA85E5C}" presName="child2" presStyleLbl="bgAcc1" presStyleIdx="1" presStyleCnt="4"/>
      <dgm:spPr/>
    </dgm:pt>
    <dgm:pt modelId="{C6ECFF35-298A-2A4B-B951-4621071FF6B2}" type="pres">
      <dgm:prSet presAssocID="{B6A7A21E-F525-7E4D-8AC3-1E650DA85E5C}" presName="child2Text" presStyleLbl="bgAcc1" presStyleIdx="1" presStyleCnt="4">
        <dgm:presLayoutVars>
          <dgm:bulletEnabled val="1"/>
        </dgm:presLayoutVars>
      </dgm:prSet>
      <dgm:spPr/>
    </dgm:pt>
    <dgm:pt modelId="{D208F845-2C6F-FA43-9700-10AE2F8DDC1B}" type="pres">
      <dgm:prSet presAssocID="{B6A7A21E-F525-7E4D-8AC3-1E650DA85E5C}" presName="child3group" presStyleCnt="0"/>
      <dgm:spPr/>
    </dgm:pt>
    <dgm:pt modelId="{EAA40652-4544-2049-BB33-7242EB9A4B63}" type="pres">
      <dgm:prSet presAssocID="{B6A7A21E-F525-7E4D-8AC3-1E650DA85E5C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F719FB68-CF5E-F349-B718-B285BAA7F0F4}" type="pres">
      <dgm:prSet presAssocID="{B6A7A21E-F525-7E4D-8AC3-1E650DA85E5C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28C975-45C2-DA4A-8030-363BA7692F79}" type="pres">
      <dgm:prSet presAssocID="{B6A7A21E-F525-7E4D-8AC3-1E650DA85E5C}" presName="child4group" presStyleCnt="0"/>
      <dgm:spPr/>
    </dgm:pt>
    <dgm:pt modelId="{125A9856-E218-0842-AC14-D11732903212}" type="pres">
      <dgm:prSet presAssocID="{B6A7A21E-F525-7E4D-8AC3-1E650DA85E5C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7BEC7763-B8C7-5A43-A785-85A022A76F30}" type="pres">
      <dgm:prSet presAssocID="{B6A7A21E-F525-7E4D-8AC3-1E650DA85E5C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B9E51C-1EBA-B843-BBCD-DCDBAD6C1C83}" type="pres">
      <dgm:prSet presAssocID="{B6A7A21E-F525-7E4D-8AC3-1E650DA85E5C}" presName="childPlaceholder" presStyleCnt="0"/>
      <dgm:spPr/>
    </dgm:pt>
    <dgm:pt modelId="{726A76CE-05A5-DD42-862D-4698EE168A00}" type="pres">
      <dgm:prSet presAssocID="{B6A7A21E-F525-7E4D-8AC3-1E650DA85E5C}" presName="circle" presStyleCnt="0"/>
      <dgm:spPr/>
    </dgm:pt>
    <dgm:pt modelId="{E9F66677-E3B1-6B4E-9789-E557F5B8311D}" type="pres">
      <dgm:prSet presAssocID="{B6A7A21E-F525-7E4D-8AC3-1E650DA85E5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4669658-9FCA-B145-9930-7991780209D9}" type="pres">
      <dgm:prSet presAssocID="{B6A7A21E-F525-7E4D-8AC3-1E650DA85E5C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B662DA-858D-A24F-BF0E-E287A8EAD0AB}" type="pres">
      <dgm:prSet presAssocID="{B6A7A21E-F525-7E4D-8AC3-1E650DA85E5C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60BA0F-9ECE-6B47-A158-70D28C9C5E51}" type="pres">
      <dgm:prSet presAssocID="{B6A7A21E-F525-7E4D-8AC3-1E650DA85E5C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A89E6F-C9C7-444D-9151-F3B1377CEF06}" type="pres">
      <dgm:prSet presAssocID="{B6A7A21E-F525-7E4D-8AC3-1E650DA85E5C}" presName="quadrantPlaceholder" presStyleCnt="0"/>
      <dgm:spPr/>
    </dgm:pt>
    <dgm:pt modelId="{88081A95-8AAD-8A42-B753-3813578ACD4B}" type="pres">
      <dgm:prSet presAssocID="{B6A7A21E-F525-7E4D-8AC3-1E650DA85E5C}" presName="center1" presStyleLbl="fgShp" presStyleIdx="0" presStyleCnt="2"/>
      <dgm:spPr/>
    </dgm:pt>
    <dgm:pt modelId="{7F4407CE-1EEB-A145-AB96-8C39DB04CE37}" type="pres">
      <dgm:prSet presAssocID="{B6A7A21E-F525-7E4D-8AC3-1E650DA85E5C}" presName="center2" presStyleLbl="fgShp" presStyleIdx="1" presStyleCnt="2"/>
      <dgm:spPr/>
    </dgm:pt>
  </dgm:ptLst>
  <dgm:cxnLst>
    <dgm:cxn modelId="{32091812-60B2-9B4A-AC7D-34316DABCD5D}" type="presOf" srcId="{9418363D-CD58-B04A-83B8-CFCD4DEA3C43}" destId="{A7D59BB0-2D11-074F-AECC-60EE4BC35316}" srcOrd="0" destOrd="1" presId="urn:microsoft.com/office/officeart/2005/8/layout/cycle4"/>
    <dgm:cxn modelId="{B7D94DC3-3A5B-4444-85C0-5BBA786B225A}" type="presOf" srcId="{9418363D-CD58-B04A-83B8-CFCD4DEA3C43}" destId="{C6ECFF35-298A-2A4B-B951-4621071FF6B2}" srcOrd="1" destOrd="1" presId="urn:microsoft.com/office/officeart/2005/8/layout/cycle4"/>
    <dgm:cxn modelId="{33599D6E-9EBA-8B4C-B5D7-673FC6BBE0C8}" type="presOf" srcId="{024CEC5F-C073-D746-BAAC-C9D68C25D0E8}" destId="{D4669658-9FCA-B145-9930-7991780209D9}" srcOrd="0" destOrd="0" presId="urn:microsoft.com/office/officeart/2005/8/layout/cycle4"/>
    <dgm:cxn modelId="{07D2F85A-0E5E-4E40-B36E-9F6309F2684C}" srcId="{B6A7A21E-F525-7E4D-8AC3-1E650DA85E5C}" destId="{024CEC5F-C073-D746-BAAC-C9D68C25D0E8}" srcOrd="1" destOrd="0" parTransId="{CAC88753-A9A3-A746-8AE1-D4F7745BF5F6}" sibTransId="{AE876E2F-F961-9144-9501-2DCBBBCD23CC}"/>
    <dgm:cxn modelId="{92B1B2B4-B791-0145-AE63-355F9147975B}" type="presOf" srcId="{5452252E-C199-7E4E-8D8C-8D6E5D7E0262}" destId="{C6ECFF35-298A-2A4B-B951-4621071FF6B2}" srcOrd="1" destOrd="0" presId="urn:microsoft.com/office/officeart/2005/8/layout/cycle4"/>
    <dgm:cxn modelId="{751C70F9-E1D5-464E-94E3-57E3A5A00D21}" type="presOf" srcId="{85352B4D-5778-9546-8C05-A0DA717C8F3F}" destId="{7BEC7763-B8C7-5A43-A785-85A022A76F30}" srcOrd="1" destOrd="2" presId="urn:microsoft.com/office/officeart/2005/8/layout/cycle4"/>
    <dgm:cxn modelId="{AD97A4DB-E5F3-F946-8A7D-C19ABD780F6E}" type="presOf" srcId="{B6A7A21E-F525-7E4D-8AC3-1E650DA85E5C}" destId="{203EE6C5-4899-FE46-BCA9-9E12DD9771E8}" srcOrd="0" destOrd="0" presId="urn:microsoft.com/office/officeart/2005/8/layout/cycle4"/>
    <dgm:cxn modelId="{3B881F21-B096-234F-A1BF-30254656582A}" srcId="{B6A7A21E-F525-7E4D-8AC3-1E650DA85E5C}" destId="{A89F2F32-FBFE-9440-87F6-926AD016443E}" srcOrd="2" destOrd="0" parTransId="{08EE9317-B73E-D546-A08D-A2331F0D9352}" sibTransId="{B0909979-8482-1444-9F0B-3BC3150C32F9}"/>
    <dgm:cxn modelId="{51DD0766-5DD7-4948-9448-496A680C5492}" srcId="{9E86442F-37A7-BF48-A138-7C56AF5916EB}" destId="{16ECA03F-7567-6F49-8FE3-73250C13CFA4}" srcOrd="0" destOrd="0" parTransId="{307A26FD-53AC-3E41-9609-DF3FB4E11E64}" sibTransId="{44A31BD7-B453-A044-8A0D-97A62032B6D4}"/>
    <dgm:cxn modelId="{AD2BBBC7-ADFB-7A4C-AB1E-DDBFCA669931}" type="presOf" srcId="{16ECA03F-7567-6F49-8FE3-73250C13CFA4}" destId="{B18414A8-387F-4446-B3EF-A8758C59B7D1}" srcOrd="1" destOrd="0" presId="urn:microsoft.com/office/officeart/2005/8/layout/cycle4"/>
    <dgm:cxn modelId="{6A1D997E-58E7-3146-813A-6050D05952D3}" srcId="{D7E1D1EE-1FBA-6244-B3D5-BAF3E6D7524D}" destId="{85352B4D-5778-9546-8C05-A0DA717C8F3F}" srcOrd="2" destOrd="0" parTransId="{798CB171-764F-6C45-81A9-D6867A84BD6C}" sibTransId="{041A6511-F182-C745-A4F5-AB60A95CE11B}"/>
    <dgm:cxn modelId="{6521AA63-9443-C647-BE16-60136EE2BF82}" type="presOf" srcId="{4D654E3F-6089-B64B-9226-C043A9B927BE}" destId="{125A9856-E218-0842-AC14-D11732903212}" srcOrd="0" destOrd="1" presId="urn:microsoft.com/office/officeart/2005/8/layout/cycle4"/>
    <dgm:cxn modelId="{852559E2-E738-C544-973B-D9895A20FC2C}" type="presOf" srcId="{A89F2F32-FBFE-9440-87F6-926AD016443E}" destId="{3DB662DA-858D-A24F-BF0E-E287A8EAD0AB}" srcOrd="0" destOrd="0" presId="urn:microsoft.com/office/officeart/2005/8/layout/cycle4"/>
    <dgm:cxn modelId="{8C85B886-25C3-744A-A134-0F3AE56FA90F}" srcId="{B6A7A21E-F525-7E4D-8AC3-1E650DA85E5C}" destId="{D7E1D1EE-1FBA-6244-B3D5-BAF3E6D7524D}" srcOrd="3" destOrd="0" parTransId="{355EC4E8-7469-B641-815A-2DE0A6A32DB1}" sibTransId="{F639BB50-49EA-7D41-BEC1-BC278DC79246}"/>
    <dgm:cxn modelId="{21047B7A-6B7F-6B40-B4EA-24CCBC3E3FD3}" srcId="{B6A7A21E-F525-7E4D-8AC3-1E650DA85E5C}" destId="{9E86442F-37A7-BF48-A138-7C56AF5916EB}" srcOrd="0" destOrd="0" parTransId="{9E46F5AC-0CFB-4444-BDC5-580A892E87EF}" sibTransId="{AF394FAD-7F1D-044E-BF14-0C64053DCEE3}"/>
    <dgm:cxn modelId="{A927E9B4-F62F-1E45-8D9B-88B60BE6079A}" srcId="{D7E1D1EE-1FBA-6244-B3D5-BAF3E6D7524D}" destId="{AFD03DFD-E79D-5A4E-898B-B980F9681039}" srcOrd="0" destOrd="0" parTransId="{F66357C2-F73C-514E-865D-F1ED34B38AA0}" sibTransId="{67428503-843A-E142-8C33-F42CB8E3A181}"/>
    <dgm:cxn modelId="{D0098996-4A25-DA4C-8C2C-284968C9B9B5}" type="presOf" srcId="{16ECA03F-7567-6F49-8FE3-73250C13CFA4}" destId="{1D91FDB9-7BD8-0348-93E9-B90634877A04}" srcOrd="0" destOrd="0" presId="urn:microsoft.com/office/officeart/2005/8/layout/cycle4"/>
    <dgm:cxn modelId="{77A514DC-9BC6-C540-AE85-06AA0D475C05}" type="presOf" srcId="{5452252E-C199-7E4E-8D8C-8D6E5D7E0262}" destId="{A7D59BB0-2D11-074F-AECC-60EE4BC35316}" srcOrd="0" destOrd="0" presId="urn:microsoft.com/office/officeart/2005/8/layout/cycle4"/>
    <dgm:cxn modelId="{2B8EF968-C3E5-3C46-8270-B8418648130E}" type="presOf" srcId="{85352B4D-5778-9546-8C05-A0DA717C8F3F}" destId="{125A9856-E218-0842-AC14-D11732903212}" srcOrd="0" destOrd="2" presId="urn:microsoft.com/office/officeart/2005/8/layout/cycle4"/>
    <dgm:cxn modelId="{531AC200-EE8A-6C44-A876-39872039481A}" srcId="{9E86442F-37A7-BF48-A138-7C56AF5916EB}" destId="{9B8AEE97-6DE2-9142-9674-774C0E29BDF1}" srcOrd="1" destOrd="0" parTransId="{31B95522-E005-E645-96C3-F87BD63F9B29}" sibTransId="{8800F036-3318-2D4A-B28A-EAB30F9779AB}"/>
    <dgm:cxn modelId="{AB54D672-A969-5542-9791-81A8FDCDDBFD}" type="presOf" srcId="{AFD03DFD-E79D-5A4E-898B-B980F9681039}" destId="{125A9856-E218-0842-AC14-D11732903212}" srcOrd="0" destOrd="0" presId="urn:microsoft.com/office/officeart/2005/8/layout/cycle4"/>
    <dgm:cxn modelId="{86012833-8B3F-4D40-A0E9-E36B144E6D7A}" srcId="{D7E1D1EE-1FBA-6244-B3D5-BAF3E6D7524D}" destId="{4D654E3F-6089-B64B-9226-C043A9B927BE}" srcOrd="1" destOrd="0" parTransId="{801A7C50-6C06-004E-AD45-E4A008074F86}" sibTransId="{CCE25074-C23A-984C-B104-70B7482AA299}"/>
    <dgm:cxn modelId="{3C69DD99-8D48-EE43-A6F9-49AE738DBD45}" type="presOf" srcId="{D7E1D1EE-1FBA-6244-B3D5-BAF3E6D7524D}" destId="{8460BA0F-9ECE-6B47-A158-70D28C9C5E51}" srcOrd="0" destOrd="0" presId="urn:microsoft.com/office/officeart/2005/8/layout/cycle4"/>
    <dgm:cxn modelId="{BC686B7D-B7BC-8B44-8718-91CF701070F7}" type="presOf" srcId="{9E86442F-37A7-BF48-A138-7C56AF5916EB}" destId="{E9F66677-E3B1-6B4E-9789-E557F5B8311D}" srcOrd="0" destOrd="0" presId="urn:microsoft.com/office/officeart/2005/8/layout/cycle4"/>
    <dgm:cxn modelId="{B0723233-8CDF-7643-9BB8-3A1B2879DE69}" type="presOf" srcId="{AFD03DFD-E79D-5A4E-898B-B980F9681039}" destId="{7BEC7763-B8C7-5A43-A785-85A022A76F30}" srcOrd="1" destOrd="0" presId="urn:microsoft.com/office/officeart/2005/8/layout/cycle4"/>
    <dgm:cxn modelId="{481B6AB1-447C-374C-B123-BEC0613289E5}" type="presOf" srcId="{9B8AEE97-6DE2-9142-9674-774C0E29BDF1}" destId="{1D91FDB9-7BD8-0348-93E9-B90634877A04}" srcOrd="0" destOrd="1" presId="urn:microsoft.com/office/officeart/2005/8/layout/cycle4"/>
    <dgm:cxn modelId="{AAB0605E-9DBA-D248-815A-ECF6B432C5B9}" srcId="{024CEC5F-C073-D746-BAAC-C9D68C25D0E8}" destId="{9418363D-CD58-B04A-83B8-CFCD4DEA3C43}" srcOrd="1" destOrd="0" parTransId="{B7C70144-1CFF-B54E-B7A5-A49F9E193979}" sibTransId="{49AC6918-211F-0B40-855D-B6595D43A038}"/>
    <dgm:cxn modelId="{F50396C1-FBA4-D94C-830C-4D07535ED28C}" type="presOf" srcId="{7AD99129-FE13-FD48-B210-BB149A865F70}" destId="{F719FB68-CF5E-F349-B718-B285BAA7F0F4}" srcOrd="1" destOrd="0" presId="urn:microsoft.com/office/officeart/2005/8/layout/cycle4"/>
    <dgm:cxn modelId="{008C8C53-1127-CA44-8B80-D04CAF330A5F}" type="presOf" srcId="{7AD99129-FE13-FD48-B210-BB149A865F70}" destId="{EAA40652-4544-2049-BB33-7242EB9A4B63}" srcOrd="0" destOrd="0" presId="urn:microsoft.com/office/officeart/2005/8/layout/cycle4"/>
    <dgm:cxn modelId="{24CC9A72-DB06-3D4B-B586-CEEB1C8ECCA0}" srcId="{A89F2F32-FBFE-9440-87F6-926AD016443E}" destId="{7AD99129-FE13-FD48-B210-BB149A865F70}" srcOrd="0" destOrd="0" parTransId="{E2AA9062-13D6-5F4F-A0AF-86FB94E78E0A}" sibTransId="{F2B0B808-923D-7247-BB12-44086E34C425}"/>
    <dgm:cxn modelId="{05FE3E2A-FD3A-124B-B438-459F5C9B88F1}" type="presOf" srcId="{4D654E3F-6089-B64B-9226-C043A9B927BE}" destId="{7BEC7763-B8C7-5A43-A785-85A022A76F30}" srcOrd="1" destOrd="1" presId="urn:microsoft.com/office/officeart/2005/8/layout/cycle4"/>
    <dgm:cxn modelId="{04A6415E-7C35-0D40-9A74-358ECE0CB9C1}" type="presOf" srcId="{9B8AEE97-6DE2-9142-9674-774C0E29BDF1}" destId="{B18414A8-387F-4446-B3EF-A8758C59B7D1}" srcOrd="1" destOrd="1" presId="urn:microsoft.com/office/officeart/2005/8/layout/cycle4"/>
    <dgm:cxn modelId="{49DBB4DB-9EAD-CC47-84CC-4368A69A4830}" srcId="{024CEC5F-C073-D746-BAAC-C9D68C25D0E8}" destId="{5452252E-C199-7E4E-8D8C-8D6E5D7E0262}" srcOrd="0" destOrd="0" parTransId="{48EB2B86-6741-204C-AC75-415F47D687AD}" sibTransId="{469CA324-CEB2-354E-86EB-EF38BCE51176}"/>
    <dgm:cxn modelId="{143886FA-EC20-C84A-842E-E7579DF1446F}" type="presParOf" srcId="{203EE6C5-4899-FE46-BCA9-9E12DD9771E8}" destId="{C1F3F263-4DC0-2649-A2B4-AF115619CF5C}" srcOrd="0" destOrd="0" presId="urn:microsoft.com/office/officeart/2005/8/layout/cycle4"/>
    <dgm:cxn modelId="{E18A637F-7F85-1C49-84D7-0BD86E18CAD6}" type="presParOf" srcId="{C1F3F263-4DC0-2649-A2B4-AF115619CF5C}" destId="{470DC46A-9C73-4845-8532-6C6D014581A1}" srcOrd="0" destOrd="0" presId="urn:microsoft.com/office/officeart/2005/8/layout/cycle4"/>
    <dgm:cxn modelId="{5C005E92-2E69-1E43-B714-FB00B4C034BF}" type="presParOf" srcId="{470DC46A-9C73-4845-8532-6C6D014581A1}" destId="{1D91FDB9-7BD8-0348-93E9-B90634877A04}" srcOrd="0" destOrd="0" presId="urn:microsoft.com/office/officeart/2005/8/layout/cycle4"/>
    <dgm:cxn modelId="{6B7F2839-E585-244D-8C4C-1B5C41088F2E}" type="presParOf" srcId="{470DC46A-9C73-4845-8532-6C6D014581A1}" destId="{B18414A8-387F-4446-B3EF-A8758C59B7D1}" srcOrd="1" destOrd="0" presId="urn:microsoft.com/office/officeart/2005/8/layout/cycle4"/>
    <dgm:cxn modelId="{9AA390D6-678F-3649-AB0D-BA6F55E1C2C3}" type="presParOf" srcId="{C1F3F263-4DC0-2649-A2B4-AF115619CF5C}" destId="{90832EEA-79B7-C943-AA95-4027DF9E4140}" srcOrd="1" destOrd="0" presId="urn:microsoft.com/office/officeart/2005/8/layout/cycle4"/>
    <dgm:cxn modelId="{5D5A124B-2E2C-CA48-AB7C-39D90B80CCBD}" type="presParOf" srcId="{90832EEA-79B7-C943-AA95-4027DF9E4140}" destId="{A7D59BB0-2D11-074F-AECC-60EE4BC35316}" srcOrd="0" destOrd="0" presId="urn:microsoft.com/office/officeart/2005/8/layout/cycle4"/>
    <dgm:cxn modelId="{F61D4179-D2C6-854F-A5C1-86C15F02FF9F}" type="presParOf" srcId="{90832EEA-79B7-C943-AA95-4027DF9E4140}" destId="{C6ECFF35-298A-2A4B-B951-4621071FF6B2}" srcOrd="1" destOrd="0" presId="urn:microsoft.com/office/officeart/2005/8/layout/cycle4"/>
    <dgm:cxn modelId="{C65B7351-4F1E-2A4B-800A-9E18A5C4350C}" type="presParOf" srcId="{C1F3F263-4DC0-2649-A2B4-AF115619CF5C}" destId="{D208F845-2C6F-FA43-9700-10AE2F8DDC1B}" srcOrd="2" destOrd="0" presId="urn:microsoft.com/office/officeart/2005/8/layout/cycle4"/>
    <dgm:cxn modelId="{65F43EA8-C74D-0D45-BBED-8A4A8B5B2009}" type="presParOf" srcId="{D208F845-2C6F-FA43-9700-10AE2F8DDC1B}" destId="{EAA40652-4544-2049-BB33-7242EB9A4B63}" srcOrd="0" destOrd="0" presId="urn:microsoft.com/office/officeart/2005/8/layout/cycle4"/>
    <dgm:cxn modelId="{300B1202-E607-F14B-B63E-8119EF5A4EBF}" type="presParOf" srcId="{D208F845-2C6F-FA43-9700-10AE2F8DDC1B}" destId="{F719FB68-CF5E-F349-B718-B285BAA7F0F4}" srcOrd="1" destOrd="0" presId="urn:microsoft.com/office/officeart/2005/8/layout/cycle4"/>
    <dgm:cxn modelId="{95E7BB2A-1E80-8D4D-A010-3EA41D95A59A}" type="presParOf" srcId="{C1F3F263-4DC0-2649-A2B4-AF115619CF5C}" destId="{6928C975-45C2-DA4A-8030-363BA7692F79}" srcOrd="3" destOrd="0" presId="urn:microsoft.com/office/officeart/2005/8/layout/cycle4"/>
    <dgm:cxn modelId="{653804F6-BC94-F947-AEFE-B05375660991}" type="presParOf" srcId="{6928C975-45C2-DA4A-8030-363BA7692F79}" destId="{125A9856-E218-0842-AC14-D11732903212}" srcOrd="0" destOrd="0" presId="urn:microsoft.com/office/officeart/2005/8/layout/cycle4"/>
    <dgm:cxn modelId="{503B2C92-D412-B549-A7FB-D4F46F0D328B}" type="presParOf" srcId="{6928C975-45C2-DA4A-8030-363BA7692F79}" destId="{7BEC7763-B8C7-5A43-A785-85A022A76F30}" srcOrd="1" destOrd="0" presId="urn:microsoft.com/office/officeart/2005/8/layout/cycle4"/>
    <dgm:cxn modelId="{ED99E79B-7AD8-0044-B0A4-618E458AEEC4}" type="presParOf" srcId="{C1F3F263-4DC0-2649-A2B4-AF115619CF5C}" destId="{6DB9E51C-1EBA-B843-BBCD-DCDBAD6C1C83}" srcOrd="4" destOrd="0" presId="urn:microsoft.com/office/officeart/2005/8/layout/cycle4"/>
    <dgm:cxn modelId="{045D8A74-DB4A-3B43-880E-907EB4B2176F}" type="presParOf" srcId="{203EE6C5-4899-FE46-BCA9-9E12DD9771E8}" destId="{726A76CE-05A5-DD42-862D-4698EE168A00}" srcOrd="1" destOrd="0" presId="urn:microsoft.com/office/officeart/2005/8/layout/cycle4"/>
    <dgm:cxn modelId="{093359CC-16BE-814E-A5FF-0B8A5CA09832}" type="presParOf" srcId="{726A76CE-05A5-DD42-862D-4698EE168A00}" destId="{E9F66677-E3B1-6B4E-9789-E557F5B8311D}" srcOrd="0" destOrd="0" presId="urn:microsoft.com/office/officeart/2005/8/layout/cycle4"/>
    <dgm:cxn modelId="{9AF6505D-F0F5-184F-9AC3-6D9C1B357E14}" type="presParOf" srcId="{726A76CE-05A5-DD42-862D-4698EE168A00}" destId="{D4669658-9FCA-B145-9930-7991780209D9}" srcOrd="1" destOrd="0" presId="urn:microsoft.com/office/officeart/2005/8/layout/cycle4"/>
    <dgm:cxn modelId="{F0B64101-80C6-0546-A19B-C8ACD2191705}" type="presParOf" srcId="{726A76CE-05A5-DD42-862D-4698EE168A00}" destId="{3DB662DA-858D-A24F-BF0E-E287A8EAD0AB}" srcOrd="2" destOrd="0" presId="urn:microsoft.com/office/officeart/2005/8/layout/cycle4"/>
    <dgm:cxn modelId="{B20E5825-A1D6-AA4E-B075-38119486D769}" type="presParOf" srcId="{726A76CE-05A5-DD42-862D-4698EE168A00}" destId="{8460BA0F-9ECE-6B47-A158-70D28C9C5E51}" srcOrd="3" destOrd="0" presId="urn:microsoft.com/office/officeart/2005/8/layout/cycle4"/>
    <dgm:cxn modelId="{B8D321DD-7707-5048-BDE3-8FA1C8B87F33}" type="presParOf" srcId="{726A76CE-05A5-DD42-862D-4698EE168A00}" destId="{B2A89E6F-C9C7-444D-9151-F3B1377CEF06}" srcOrd="4" destOrd="0" presId="urn:microsoft.com/office/officeart/2005/8/layout/cycle4"/>
    <dgm:cxn modelId="{8218C5D9-8F2B-DF47-8EC8-FE34758868C6}" type="presParOf" srcId="{203EE6C5-4899-FE46-BCA9-9E12DD9771E8}" destId="{88081A95-8AAD-8A42-B753-3813578ACD4B}" srcOrd="2" destOrd="0" presId="urn:microsoft.com/office/officeart/2005/8/layout/cycle4"/>
    <dgm:cxn modelId="{6BE595F0-95E5-FF40-A062-109CBD0D8804}" type="presParOf" srcId="{203EE6C5-4899-FE46-BCA9-9E12DD9771E8}" destId="{7F4407CE-1EEB-A145-AB96-8C39DB04CE3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CFDBC1-7D01-7A41-B75B-980EF52897C4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05D2CC9-7744-AE45-B161-3387AC882904}">
      <dgm:prSet phldrT="[文本]"/>
      <dgm:spPr/>
      <dgm:t>
        <a:bodyPr/>
        <a:lstStyle/>
        <a:p>
          <a:r>
            <a:rPr lang="en-US" altLang="zh-CN" dirty="0" smtClean="0"/>
            <a:t>user</a:t>
          </a:r>
          <a:endParaRPr lang="zh-CN" altLang="en-US" dirty="0"/>
        </a:p>
      </dgm:t>
    </dgm:pt>
    <dgm:pt modelId="{30350DDD-189A-5A40-AEDF-8C077F8F613C}" type="par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2C4610E8-0796-FE42-95E9-E1E768A40AE7}" type="sib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710659EE-3C2B-3B45-9561-75C2DEC6E3CD}">
      <dgm:prSet phldrT="[文本]"/>
      <dgm:spPr/>
      <dgm:t>
        <a:bodyPr/>
        <a:lstStyle/>
        <a:p>
          <a:r>
            <a:rPr lang="en-US" altLang="zh-CN" dirty="0" smtClean="0"/>
            <a:t>IO</a:t>
          </a:r>
          <a:r>
            <a:rPr lang="zh-CN" altLang="en-US" dirty="0" smtClean="0"/>
            <a:t> </a:t>
          </a:r>
          <a:r>
            <a:rPr lang="en-US" altLang="zh-CN" dirty="0" smtClean="0"/>
            <a:t>Server</a:t>
          </a:r>
          <a:endParaRPr lang="zh-CN" altLang="en-US" dirty="0"/>
        </a:p>
      </dgm:t>
    </dgm:pt>
    <dgm:pt modelId="{0B6C9A18-AA78-6C4C-BC0D-8FD5F852B9B2}" type="parTrans" cxnId="{F0D5DAD0-D655-F341-AFAB-553505D339A6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745EDADD-D691-F64F-A93D-426FB8FCE68A}" type="sibTrans" cxnId="{F0D5DAD0-D655-F341-AFAB-553505D339A6}">
      <dgm:prSet/>
      <dgm:spPr/>
      <dgm:t>
        <a:bodyPr/>
        <a:lstStyle/>
        <a:p>
          <a:endParaRPr lang="zh-CN" altLang="en-US"/>
        </a:p>
      </dgm:t>
    </dgm:pt>
    <dgm:pt modelId="{D142ECEA-5CD5-9449-8E22-CC3EDAF79FEA}">
      <dgm:prSet phldrT="[文本]"/>
      <dgm:spPr/>
      <dgm:t>
        <a:bodyPr/>
        <a:lstStyle/>
        <a:p>
          <a:r>
            <a:rPr lang="en-US" altLang="zh-CN" dirty="0" smtClean="0"/>
            <a:t>Handler</a:t>
          </a:r>
          <a:endParaRPr lang="zh-CN" altLang="en-US" dirty="0"/>
        </a:p>
      </dgm:t>
    </dgm:pt>
    <dgm:pt modelId="{6C29EC10-B0C5-0443-A298-4D353B0956C9}" type="parTrans" cxnId="{1A34B4A7-8A89-7A4B-93F2-0EECB4E19AA8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A9B02D8E-82A3-2945-8803-7B26F3BC9E99}" type="sibTrans" cxnId="{1A34B4A7-8A89-7A4B-93F2-0EECB4E19AA8}">
      <dgm:prSet/>
      <dgm:spPr/>
      <dgm:t>
        <a:bodyPr/>
        <a:lstStyle/>
        <a:p>
          <a:endParaRPr lang="zh-CN" altLang="en-US"/>
        </a:p>
      </dgm:t>
    </dgm:pt>
    <dgm:pt modelId="{CDD50105-19D8-314F-BF38-C16DA715AC51}">
      <dgm:prSet phldrT="[文本]"/>
      <dgm:spPr/>
      <dgm:t>
        <a:bodyPr/>
        <a:lstStyle/>
        <a:p>
          <a:r>
            <a:rPr lang="en-US" altLang="zh-CN" dirty="0" smtClean="0"/>
            <a:t>Client</a:t>
          </a:r>
          <a:r>
            <a:rPr lang="zh-CN" altLang="en-US" dirty="0" smtClean="0"/>
            <a:t> </a:t>
          </a:r>
          <a:r>
            <a:rPr lang="en-US" altLang="zh-CN" dirty="0" smtClean="0"/>
            <a:t>Manager</a:t>
          </a:r>
          <a:endParaRPr lang="zh-CN" altLang="en-US" dirty="0"/>
        </a:p>
      </dgm:t>
    </dgm:pt>
    <dgm:pt modelId="{AACC34F2-60B5-AA4D-9362-8CB36021A539}" type="parTrans" cxnId="{8D622718-7E82-DF49-AEF5-772318E5225F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A7128171-667D-B148-B365-E976261DCD6B}" type="sibTrans" cxnId="{8D622718-7E82-DF49-AEF5-772318E5225F}">
      <dgm:prSet/>
      <dgm:spPr/>
      <dgm:t>
        <a:bodyPr/>
        <a:lstStyle/>
        <a:p>
          <a:endParaRPr lang="zh-CN" altLang="en-US"/>
        </a:p>
      </dgm:t>
    </dgm:pt>
    <dgm:pt modelId="{3E0B0990-DD8C-3C43-827A-7A4FE0BDC2AC}">
      <dgm:prSet/>
      <dgm:spPr/>
      <dgm:t>
        <a:bodyPr/>
        <a:lstStyle/>
        <a:p>
          <a:r>
            <a:rPr lang="en-US" altLang="zh-CN" dirty="0" err="1" smtClean="0"/>
            <a:t>Auth</a:t>
          </a:r>
          <a:r>
            <a:rPr lang="zh-CN" altLang="en-US" dirty="0" smtClean="0"/>
            <a:t> </a:t>
          </a:r>
          <a:r>
            <a:rPr lang="en-US" altLang="zh-CN" dirty="0" smtClean="0"/>
            <a:t>Manager</a:t>
          </a:r>
          <a:endParaRPr lang="zh-CN" altLang="en-US" dirty="0"/>
        </a:p>
      </dgm:t>
    </dgm:pt>
    <dgm:pt modelId="{FCEBE35A-C5A0-BA41-9F5E-C605ACD279E5}" type="parTrans" cxnId="{6E8D5327-ADD5-5045-9BF7-0C0B69192AB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F77BB550-9D6B-254F-99BE-A56F19C444CA}" type="sibTrans" cxnId="{6E8D5327-ADD5-5045-9BF7-0C0B69192AB5}">
      <dgm:prSet/>
      <dgm:spPr/>
      <dgm:t>
        <a:bodyPr/>
        <a:lstStyle/>
        <a:p>
          <a:endParaRPr lang="zh-CN" altLang="en-US"/>
        </a:p>
      </dgm:t>
    </dgm:pt>
    <dgm:pt modelId="{A2ABAA3F-DCE8-FB49-808E-51576AA8F9C3}">
      <dgm:prSet/>
      <dgm:spPr/>
      <dgm:t>
        <a:bodyPr/>
        <a:lstStyle/>
        <a:p>
          <a:r>
            <a:rPr lang="en-US" altLang="zh-CN" dirty="0" err="1" smtClean="0"/>
            <a:t>Auth</a:t>
          </a:r>
          <a:endParaRPr lang="zh-CN" altLang="en-US" dirty="0"/>
        </a:p>
      </dgm:t>
    </dgm:pt>
    <dgm:pt modelId="{F222FEA6-A64F-6442-BC00-D5AF3BCC14EC}" type="parTrans" cxnId="{B4F9750D-090F-5F47-ABDE-934C7883243C}">
      <dgm:prSet/>
      <dgm:spPr>
        <a:ln w="38100">
          <a:solidFill>
            <a:schemeClr val="accent2"/>
          </a:solidFill>
        </a:ln>
      </dgm:spPr>
      <dgm:t>
        <a:bodyPr/>
        <a:lstStyle/>
        <a:p>
          <a:endParaRPr lang="zh-CN" altLang="en-US"/>
        </a:p>
      </dgm:t>
    </dgm:pt>
    <dgm:pt modelId="{AA2807E0-A74D-3B49-BB6F-18393AFECEBA}" type="sibTrans" cxnId="{B4F9750D-090F-5F47-ABDE-934C7883243C}">
      <dgm:prSet/>
      <dgm:spPr/>
      <dgm:t>
        <a:bodyPr/>
        <a:lstStyle/>
        <a:p>
          <a:endParaRPr lang="zh-CN" altLang="en-US"/>
        </a:p>
      </dgm:t>
    </dgm:pt>
    <dgm:pt modelId="{FE32B05A-754B-7A47-8169-FE83535AF58B}">
      <dgm:prSet/>
      <dgm:spPr/>
      <dgm:t>
        <a:bodyPr/>
        <a:lstStyle/>
        <a:p>
          <a:r>
            <a:rPr lang="en-US" altLang="zh-CN" dirty="0" smtClean="0"/>
            <a:t>Client</a:t>
          </a:r>
          <a:endParaRPr lang="zh-CN" altLang="en-US" dirty="0"/>
        </a:p>
      </dgm:t>
    </dgm:pt>
    <dgm:pt modelId="{B694E9A0-268A-A941-9318-642D073605AA}" type="parTrans" cxnId="{74C3ECB7-362C-5244-B451-52E1EAAB417A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79DC4DE6-AB0D-A241-828E-81A6D8C96F3C}" type="sibTrans" cxnId="{74C3ECB7-362C-5244-B451-52E1EAAB417A}">
      <dgm:prSet/>
      <dgm:spPr/>
      <dgm:t>
        <a:bodyPr/>
        <a:lstStyle/>
        <a:p>
          <a:endParaRPr lang="zh-CN" altLang="en-US"/>
        </a:p>
      </dgm:t>
    </dgm:pt>
    <dgm:pt modelId="{6FD46C41-8028-8340-9559-5955C0C40574}">
      <dgm:prSet/>
      <dgm:spPr/>
      <dgm:t>
        <a:bodyPr/>
        <a:lstStyle/>
        <a:p>
          <a:r>
            <a:rPr lang="en-US" altLang="zh-CN" dirty="0" smtClean="0"/>
            <a:t>F</a:t>
          </a:r>
          <a:r>
            <a:rPr lang="en-US" altLang="en-US" dirty="0" smtClean="0"/>
            <a:t>inite-</a:t>
          </a:r>
          <a:r>
            <a:rPr lang="en-US" altLang="zh-CN" dirty="0" smtClean="0"/>
            <a:t>S</a:t>
          </a:r>
          <a:r>
            <a:rPr lang="en-US" altLang="en-US" dirty="0" smtClean="0"/>
            <a:t>tate</a:t>
          </a:r>
          <a:endParaRPr lang="zh-CN" altLang="en-US" dirty="0"/>
        </a:p>
      </dgm:t>
    </dgm:pt>
    <dgm:pt modelId="{04E3AF4E-71A1-3E48-A8DD-7ACDE96EBBA7}" type="parTrans" cxnId="{01A4D755-7691-B941-BD45-96C4695AD46F}">
      <dgm:prSet/>
      <dgm:spPr>
        <a:ln w="38100">
          <a:solidFill>
            <a:schemeClr val="accent2"/>
          </a:solidFill>
        </a:ln>
      </dgm:spPr>
      <dgm:t>
        <a:bodyPr/>
        <a:lstStyle/>
        <a:p>
          <a:endParaRPr lang="zh-CN" altLang="en-US"/>
        </a:p>
      </dgm:t>
    </dgm:pt>
    <dgm:pt modelId="{FAADC1CC-DD8E-FB48-B7AE-D2C251F7FC09}" type="sibTrans" cxnId="{01A4D755-7691-B941-BD45-96C4695AD46F}">
      <dgm:prSet/>
      <dgm:spPr/>
      <dgm:t>
        <a:bodyPr/>
        <a:lstStyle/>
        <a:p>
          <a:endParaRPr lang="zh-CN" altLang="en-US"/>
        </a:p>
      </dgm:t>
    </dgm:pt>
    <dgm:pt modelId="{9ED78F56-149E-2941-BF0E-EF9EB3E5B92D}">
      <dgm:prSet/>
      <dgm:spPr/>
      <dgm:t>
        <a:bodyPr/>
        <a:lstStyle/>
        <a:p>
          <a:r>
            <a:rPr lang="en-US" altLang="zh-CN" dirty="0" err="1" smtClean="0"/>
            <a:t>Auth</a:t>
          </a:r>
          <a:r>
            <a:rPr lang="zh-CN" altLang="en-US" dirty="0" smtClean="0"/>
            <a:t/>
          </a:r>
          <a:br>
            <a:rPr lang="zh-CN" altLang="en-US" dirty="0" smtClean="0"/>
          </a:br>
          <a:r>
            <a:rPr lang="en-US" altLang="zh-CN" dirty="0" smtClean="0"/>
            <a:t>Manager</a:t>
          </a:r>
          <a:r>
            <a:rPr lang="zh-CN" altLang="en-US" dirty="0" smtClean="0"/>
            <a:t> </a:t>
          </a:r>
          <a:r>
            <a:rPr lang="en-US" altLang="zh-CN" dirty="0" smtClean="0"/>
            <a:t>Collection</a:t>
          </a:r>
          <a:endParaRPr lang="zh-CN" altLang="en-US" dirty="0"/>
        </a:p>
      </dgm:t>
    </dgm:pt>
    <dgm:pt modelId="{4B57DA39-EABE-614D-891D-AAA2F0DA677D}" type="parTrans" cxnId="{34C21A23-076D-6A46-8181-B20000737B48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BC7F17B7-278D-2742-AF7C-01D9967175EF}" type="sibTrans" cxnId="{34C21A23-076D-6A46-8181-B20000737B48}">
      <dgm:prSet/>
      <dgm:spPr/>
      <dgm:t>
        <a:bodyPr/>
        <a:lstStyle/>
        <a:p>
          <a:endParaRPr lang="zh-CN" altLang="en-US"/>
        </a:p>
      </dgm:t>
    </dgm:pt>
    <dgm:pt modelId="{DA895381-D9CF-C841-8316-94C2923C1AAA}">
      <dgm:prSet/>
      <dgm:spPr/>
      <dgm:t>
        <a:bodyPr/>
        <a:lstStyle/>
        <a:p>
          <a:r>
            <a:rPr lang="en-US" altLang="zh-CN" dirty="0" smtClean="0"/>
            <a:t>Pulsar</a:t>
          </a:r>
          <a:endParaRPr lang="zh-CN" altLang="en-US" dirty="0"/>
        </a:p>
      </dgm:t>
    </dgm:pt>
    <dgm:pt modelId="{9A66B461-7F34-CE4C-A299-E1AD760EADDF}" type="parTrans" cxnId="{951B8E46-8A62-1045-9700-7743953D3677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6D59E948-00EF-D249-B3AD-277DBDD6079C}" type="sibTrans" cxnId="{951B8E46-8A62-1045-9700-7743953D3677}">
      <dgm:prSet/>
      <dgm:spPr/>
      <dgm:t>
        <a:bodyPr/>
        <a:lstStyle/>
        <a:p>
          <a:endParaRPr lang="zh-CN" altLang="en-US"/>
        </a:p>
      </dgm:t>
    </dgm:pt>
    <dgm:pt modelId="{EB49CD1F-CCD7-744A-AA3F-745C1FAEE21B}">
      <dgm:prSet/>
      <dgm:spPr/>
      <dgm:t>
        <a:bodyPr/>
        <a:lstStyle/>
        <a:p>
          <a:r>
            <a:rPr lang="en-US" altLang="zh-CN" dirty="0" smtClean="0"/>
            <a:t>P</a:t>
          </a:r>
          <a:r>
            <a:rPr lang="en-US" altLang="en-US" dirty="0" smtClean="0"/>
            <a:t>roducer</a:t>
          </a:r>
          <a:endParaRPr lang="zh-CN" altLang="en-US" dirty="0"/>
        </a:p>
      </dgm:t>
    </dgm:pt>
    <dgm:pt modelId="{A9DEF3A4-E7CF-504C-A0ED-903D878E0016}" type="parTrans" cxnId="{8DCBC564-F88F-AF43-A5A1-999957353273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1E4D2018-A85C-5247-B55C-8FDF82C8206A}" type="sibTrans" cxnId="{8DCBC564-F88F-AF43-A5A1-999957353273}">
      <dgm:prSet/>
      <dgm:spPr/>
      <dgm:t>
        <a:bodyPr/>
        <a:lstStyle/>
        <a:p>
          <a:endParaRPr lang="zh-CN" altLang="en-US"/>
        </a:p>
      </dgm:t>
    </dgm:pt>
    <dgm:pt modelId="{C1CAB8CC-955F-344A-8963-DD1B82CBB13D}">
      <dgm:prSet/>
      <dgm:spPr/>
      <dgm:t>
        <a:bodyPr/>
        <a:lstStyle/>
        <a:p>
          <a:r>
            <a:rPr lang="en-US" altLang="zh-CN" dirty="0" smtClean="0"/>
            <a:t>C</a:t>
          </a:r>
          <a:r>
            <a:rPr lang="en-US" altLang="en-US" dirty="0" smtClean="0"/>
            <a:t>onsumer</a:t>
          </a:r>
          <a:endParaRPr lang="zh-CN" altLang="en-US" dirty="0"/>
        </a:p>
      </dgm:t>
    </dgm:pt>
    <dgm:pt modelId="{81CB4947-E962-2442-B00F-B1F4917D8471}" type="parTrans" cxnId="{77986B6D-5C0C-1545-B523-B68706F18456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8FAB8496-5FDE-C040-9654-46BDCCF8EAFE}" type="sibTrans" cxnId="{77986B6D-5C0C-1545-B523-B68706F18456}">
      <dgm:prSet/>
      <dgm:spPr/>
      <dgm:t>
        <a:bodyPr/>
        <a:lstStyle/>
        <a:p>
          <a:endParaRPr lang="zh-CN" altLang="en-US"/>
        </a:p>
      </dgm:t>
    </dgm:pt>
    <dgm:pt modelId="{571B848B-131F-894A-B301-A4C586033E57}">
      <dgm:prSet/>
      <dgm:spPr/>
      <dgm:t>
        <a:bodyPr/>
        <a:lstStyle/>
        <a:p>
          <a:r>
            <a:rPr lang="en-US" altLang="zh-CN" dirty="0" smtClean="0"/>
            <a:t>Router</a:t>
          </a:r>
          <a:endParaRPr lang="zh-CN" altLang="en-US" dirty="0"/>
        </a:p>
      </dgm:t>
    </dgm:pt>
    <dgm:pt modelId="{2E9B0288-3862-3A4E-9580-BBAFAEA71ACA}" type="parTrans" cxnId="{3E049424-0DD4-7547-9513-2536F55B347B}">
      <dgm:prSet/>
      <dgm:spPr>
        <a:ln w="38100">
          <a:solidFill>
            <a:schemeClr val="accent2"/>
          </a:solidFill>
        </a:ln>
      </dgm:spPr>
      <dgm:t>
        <a:bodyPr/>
        <a:lstStyle/>
        <a:p>
          <a:endParaRPr lang="zh-CN" altLang="en-US"/>
        </a:p>
      </dgm:t>
    </dgm:pt>
    <dgm:pt modelId="{8E364944-CEF2-8943-94D6-23CA5A1AF0A1}" type="sibTrans" cxnId="{3E049424-0DD4-7547-9513-2536F55B347B}">
      <dgm:prSet/>
      <dgm:spPr/>
      <dgm:t>
        <a:bodyPr/>
        <a:lstStyle/>
        <a:p>
          <a:endParaRPr lang="zh-CN" altLang="en-US"/>
        </a:p>
      </dgm:t>
    </dgm:pt>
    <dgm:pt modelId="{70A7888D-ACF9-224A-8CA9-063FCF34548B}" type="pres">
      <dgm:prSet presAssocID="{17CFDBC1-7D01-7A41-B75B-980EF52897C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82AE36-95E8-DC49-8F01-49F047CB61B7}" type="pres">
      <dgm:prSet presAssocID="{B05D2CC9-7744-AE45-B161-3387AC882904}" presName="hierRoot1" presStyleCnt="0">
        <dgm:presLayoutVars>
          <dgm:hierBranch val="init"/>
        </dgm:presLayoutVars>
      </dgm:prSet>
      <dgm:spPr/>
    </dgm:pt>
    <dgm:pt modelId="{F4B3319C-A147-044D-A243-246EA3BF54C0}" type="pres">
      <dgm:prSet presAssocID="{B05D2CC9-7744-AE45-B161-3387AC882904}" presName="rootComposite1" presStyleCnt="0"/>
      <dgm:spPr/>
    </dgm:pt>
    <dgm:pt modelId="{99F2E181-4B0D-AC4D-90DF-F37B77EC49F5}" type="pres">
      <dgm:prSet presAssocID="{B05D2CC9-7744-AE45-B161-3387AC88290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1CB92F-2132-524D-996E-9E5A1F9AB677}" type="pres">
      <dgm:prSet presAssocID="{B05D2CC9-7744-AE45-B161-3387AC88290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FAD9043-33C3-374E-9391-C705172D9654}" type="pres">
      <dgm:prSet presAssocID="{B05D2CC9-7744-AE45-B161-3387AC882904}" presName="hierChild2" presStyleCnt="0"/>
      <dgm:spPr/>
    </dgm:pt>
    <dgm:pt modelId="{E7F11274-CD78-B541-97E0-18CBBCC904C3}" type="pres">
      <dgm:prSet presAssocID="{0B6C9A18-AA78-6C4C-BC0D-8FD5F852B9B2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A1393DED-0380-A745-9A5A-358B5BE13422}" type="pres">
      <dgm:prSet presAssocID="{710659EE-3C2B-3B45-9561-75C2DEC6E3CD}" presName="hierRoot2" presStyleCnt="0">
        <dgm:presLayoutVars>
          <dgm:hierBranch val="init"/>
        </dgm:presLayoutVars>
      </dgm:prSet>
      <dgm:spPr/>
    </dgm:pt>
    <dgm:pt modelId="{FD055084-7BA6-764E-BF35-552E3E9EDF6F}" type="pres">
      <dgm:prSet presAssocID="{710659EE-3C2B-3B45-9561-75C2DEC6E3CD}" presName="rootComposite" presStyleCnt="0"/>
      <dgm:spPr/>
    </dgm:pt>
    <dgm:pt modelId="{F155F3C4-7213-5749-9332-974A9877031D}" type="pres">
      <dgm:prSet presAssocID="{710659EE-3C2B-3B45-9561-75C2DEC6E3CD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05A87A-713F-DE46-BE8A-786A274176F1}" type="pres">
      <dgm:prSet presAssocID="{710659EE-3C2B-3B45-9561-75C2DEC6E3CD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DEC145E6-62D0-7342-B87D-8BC7609E3825}" type="pres">
      <dgm:prSet presAssocID="{710659EE-3C2B-3B45-9561-75C2DEC6E3CD}" presName="hierChild4" presStyleCnt="0"/>
      <dgm:spPr/>
    </dgm:pt>
    <dgm:pt modelId="{49A9B56C-7C11-2B42-91E7-58AA7FC5002D}" type="pres">
      <dgm:prSet presAssocID="{6C29EC10-B0C5-0443-A298-4D353B0956C9}" presName="Name37" presStyleLbl="parChTrans1D3" presStyleIdx="0" presStyleCnt="5"/>
      <dgm:spPr/>
      <dgm:t>
        <a:bodyPr/>
        <a:lstStyle/>
        <a:p>
          <a:endParaRPr lang="zh-CN" altLang="en-US"/>
        </a:p>
      </dgm:t>
    </dgm:pt>
    <dgm:pt modelId="{3E6A28A6-F90B-0741-B279-0528D58E2F6E}" type="pres">
      <dgm:prSet presAssocID="{D142ECEA-5CD5-9449-8E22-CC3EDAF79FEA}" presName="hierRoot2" presStyleCnt="0">
        <dgm:presLayoutVars>
          <dgm:hierBranch val="init"/>
        </dgm:presLayoutVars>
      </dgm:prSet>
      <dgm:spPr/>
    </dgm:pt>
    <dgm:pt modelId="{BC28FC62-5F06-7049-8DC0-F3A1733998A8}" type="pres">
      <dgm:prSet presAssocID="{D142ECEA-5CD5-9449-8E22-CC3EDAF79FEA}" presName="rootComposite" presStyleCnt="0"/>
      <dgm:spPr/>
    </dgm:pt>
    <dgm:pt modelId="{23E874C8-41C5-F34F-901D-DB7FE76F5841}" type="pres">
      <dgm:prSet presAssocID="{D142ECEA-5CD5-9449-8E22-CC3EDAF79FEA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22D726-AE56-4844-990D-F6E1355708AB}" type="pres">
      <dgm:prSet presAssocID="{D142ECEA-5CD5-9449-8E22-CC3EDAF79FEA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EABF3684-5064-144A-AD14-BD1554372906}" type="pres">
      <dgm:prSet presAssocID="{D142ECEA-5CD5-9449-8E22-CC3EDAF79FEA}" presName="hierChild4" presStyleCnt="0"/>
      <dgm:spPr/>
    </dgm:pt>
    <dgm:pt modelId="{D9496C85-20B8-0D4E-8042-458C575624E6}" type="pres">
      <dgm:prSet presAssocID="{04E3AF4E-71A1-3E48-A8DD-7ACDE96EBBA7}" presName="Name37" presStyleLbl="parChTrans1D4" presStyleIdx="0" presStyleCnt="3"/>
      <dgm:spPr/>
      <dgm:t>
        <a:bodyPr/>
        <a:lstStyle/>
        <a:p>
          <a:endParaRPr lang="zh-CN" altLang="en-US"/>
        </a:p>
      </dgm:t>
    </dgm:pt>
    <dgm:pt modelId="{590E161B-7A45-FA4E-A42D-3047053C916C}" type="pres">
      <dgm:prSet presAssocID="{6FD46C41-8028-8340-9559-5955C0C40574}" presName="hierRoot2" presStyleCnt="0">
        <dgm:presLayoutVars>
          <dgm:hierBranch val="init"/>
        </dgm:presLayoutVars>
      </dgm:prSet>
      <dgm:spPr/>
    </dgm:pt>
    <dgm:pt modelId="{E89D0FB9-A614-5544-B547-CFF9C487787A}" type="pres">
      <dgm:prSet presAssocID="{6FD46C41-8028-8340-9559-5955C0C40574}" presName="rootComposite" presStyleCnt="0"/>
      <dgm:spPr/>
    </dgm:pt>
    <dgm:pt modelId="{B30CDBF9-FC37-0E4E-BAA9-4C7AA3438E5C}" type="pres">
      <dgm:prSet presAssocID="{6FD46C41-8028-8340-9559-5955C0C40574}" presName="rootText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FCAA6F-DEFA-5144-9ED0-3A8468694B5D}" type="pres">
      <dgm:prSet presAssocID="{6FD46C41-8028-8340-9559-5955C0C40574}" presName="rootConnector" presStyleLbl="node4" presStyleIdx="0" presStyleCnt="3"/>
      <dgm:spPr/>
      <dgm:t>
        <a:bodyPr/>
        <a:lstStyle/>
        <a:p>
          <a:endParaRPr lang="zh-CN" altLang="en-US"/>
        </a:p>
      </dgm:t>
    </dgm:pt>
    <dgm:pt modelId="{1278A594-B321-C54B-B0DA-66A2F4934812}" type="pres">
      <dgm:prSet presAssocID="{6FD46C41-8028-8340-9559-5955C0C40574}" presName="hierChild4" presStyleCnt="0"/>
      <dgm:spPr/>
    </dgm:pt>
    <dgm:pt modelId="{01DEF376-ABBD-7C4A-A3CB-84712EA9320E}" type="pres">
      <dgm:prSet presAssocID="{6FD46C41-8028-8340-9559-5955C0C40574}" presName="hierChild5" presStyleCnt="0"/>
      <dgm:spPr/>
    </dgm:pt>
    <dgm:pt modelId="{0E229589-24DD-4A49-AE0B-75D44D7E3515}" type="pres">
      <dgm:prSet presAssocID="{D142ECEA-5CD5-9449-8E22-CC3EDAF79FEA}" presName="hierChild5" presStyleCnt="0"/>
      <dgm:spPr/>
    </dgm:pt>
    <dgm:pt modelId="{66F30B12-09D9-B84A-BB22-9D2FA59BD691}" type="pres">
      <dgm:prSet presAssocID="{710659EE-3C2B-3B45-9561-75C2DEC6E3CD}" presName="hierChild5" presStyleCnt="0"/>
      <dgm:spPr/>
    </dgm:pt>
    <dgm:pt modelId="{D868C7DE-38A4-6C4D-B57C-4F0CE2CB5E11}" type="pres">
      <dgm:prSet presAssocID="{AACC34F2-60B5-AA4D-9362-8CB36021A539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5C27685C-9729-7044-A023-0194432FA2A6}" type="pres">
      <dgm:prSet presAssocID="{CDD50105-19D8-314F-BF38-C16DA715AC51}" presName="hierRoot2" presStyleCnt="0">
        <dgm:presLayoutVars>
          <dgm:hierBranch val="init"/>
        </dgm:presLayoutVars>
      </dgm:prSet>
      <dgm:spPr/>
    </dgm:pt>
    <dgm:pt modelId="{332BCA78-0B68-A742-B937-A9B5FB2CF921}" type="pres">
      <dgm:prSet presAssocID="{CDD50105-19D8-314F-BF38-C16DA715AC51}" presName="rootComposite" presStyleCnt="0"/>
      <dgm:spPr/>
    </dgm:pt>
    <dgm:pt modelId="{0A403EDC-400A-E34E-9410-CF4FAB12DA94}" type="pres">
      <dgm:prSet presAssocID="{CDD50105-19D8-314F-BF38-C16DA715AC51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719F39-1C80-0E48-9FE1-780628D42473}" type="pres">
      <dgm:prSet presAssocID="{CDD50105-19D8-314F-BF38-C16DA715AC51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BA107B49-8B20-874A-A0C1-8052C635032E}" type="pres">
      <dgm:prSet presAssocID="{CDD50105-19D8-314F-BF38-C16DA715AC51}" presName="hierChild4" presStyleCnt="0"/>
      <dgm:spPr/>
    </dgm:pt>
    <dgm:pt modelId="{E3522C33-2511-8B47-A7FA-1E9188FFE401}" type="pres">
      <dgm:prSet presAssocID="{B694E9A0-268A-A941-9318-642D073605AA}" presName="Name37" presStyleLbl="parChTrans1D3" presStyleIdx="1" presStyleCnt="5"/>
      <dgm:spPr/>
      <dgm:t>
        <a:bodyPr/>
        <a:lstStyle/>
        <a:p>
          <a:endParaRPr lang="zh-CN" altLang="en-US"/>
        </a:p>
      </dgm:t>
    </dgm:pt>
    <dgm:pt modelId="{70611614-4954-C840-AA97-984C5BAE9BBE}" type="pres">
      <dgm:prSet presAssocID="{FE32B05A-754B-7A47-8169-FE83535AF58B}" presName="hierRoot2" presStyleCnt="0">
        <dgm:presLayoutVars>
          <dgm:hierBranch val="init"/>
        </dgm:presLayoutVars>
      </dgm:prSet>
      <dgm:spPr/>
    </dgm:pt>
    <dgm:pt modelId="{8BB9677B-CF4A-964D-9FDF-54112F63CBA7}" type="pres">
      <dgm:prSet presAssocID="{FE32B05A-754B-7A47-8169-FE83535AF58B}" presName="rootComposite" presStyleCnt="0"/>
      <dgm:spPr/>
    </dgm:pt>
    <dgm:pt modelId="{0F942FF2-85AB-6648-81C7-8AF73B1805B1}" type="pres">
      <dgm:prSet presAssocID="{FE32B05A-754B-7A47-8169-FE83535AF58B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007C77-07D7-3648-83C0-B2C1CE2AADCE}" type="pres">
      <dgm:prSet presAssocID="{FE32B05A-754B-7A47-8169-FE83535AF58B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405853EB-9753-3F47-96C6-AAE49BF46E19}" type="pres">
      <dgm:prSet presAssocID="{FE32B05A-754B-7A47-8169-FE83535AF58B}" presName="hierChild4" presStyleCnt="0"/>
      <dgm:spPr/>
    </dgm:pt>
    <dgm:pt modelId="{75C0F4CC-AA08-5049-A371-902B386662C3}" type="pres">
      <dgm:prSet presAssocID="{FE32B05A-754B-7A47-8169-FE83535AF58B}" presName="hierChild5" presStyleCnt="0"/>
      <dgm:spPr/>
    </dgm:pt>
    <dgm:pt modelId="{3F5D410A-A4A4-5E4B-B0DF-8BE231148994}" type="pres">
      <dgm:prSet presAssocID="{CDD50105-19D8-314F-BF38-C16DA715AC51}" presName="hierChild5" presStyleCnt="0"/>
      <dgm:spPr/>
    </dgm:pt>
    <dgm:pt modelId="{D0552169-FE44-0A4F-AAA1-48C4BCC62C2E}" type="pres">
      <dgm:prSet presAssocID="{4B57DA39-EABE-614D-891D-AAA2F0DA677D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36C091E9-E580-A649-80B9-46826A090143}" type="pres">
      <dgm:prSet presAssocID="{9ED78F56-149E-2941-BF0E-EF9EB3E5B92D}" presName="hierRoot2" presStyleCnt="0">
        <dgm:presLayoutVars>
          <dgm:hierBranch val="init"/>
        </dgm:presLayoutVars>
      </dgm:prSet>
      <dgm:spPr/>
    </dgm:pt>
    <dgm:pt modelId="{3024617C-5195-B844-94A7-CFB695E03F74}" type="pres">
      <dgm:prSet presAssocID="{9ED78F56-149E-2941-BF0E-EF9EB3E5B92D}" presName="rootComposite" presStyleCnt="0"/>
      <dgm:spPr/>
    </dgm:pt>
    <dgm:pt modelId="{B9CA2ADF-BA0F-A74F-BA38-16E40C6CA99D}" type="pres">
      <dgm:prSet presAssocID="{9ED78F56-149E-2941-BF0E-EF9EB3E5B92D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BBC46A0-2FBF-3948-A880-F9679C11BFAE}" type="pres">
      <dgm:prSet presAssocID="{9ED78F56-149E-2941-BF0E-EF9EB3E5B92D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7906BAB3-04D3-A34B-9791-BAAC32230F91}" type="pres">
      <dgm:prSet presAssocID="{9ED78F56-149E-2941-BF0E-EF9EB3E5B92D}" presName="hierChild4" presStyleCnt="0"/>
      <dgm:spPr/>
    </dgm:pt>
    <dgm:pt modelId="{FFC7211B-4A83-134C-8ED6-CCFF5181326C}" type="pres">
      <dgm:prSet presAssocID="{FCEBE35A-C5A0-BA41-9F5E-C605ACD279E5}" presName="Name37" presStyleLbl="parChTrans1D3" presStyleIdx="2" presStyleCnt="5"/>
      <dgm:spPr/>
      <dgm:t>
        <a:bodyPr/>
        <a:lstStyle/>
        <a:p>
          <a:endParaRPr lang="zh-CN" altLang="en-US"/>
        </a:p>
      </dgm:t>
    </dgm:pt>
    <dgm:pt modelId="{470FFD67-B34F-4740-B117-B6866B158A3C}" type="pres">
      <dgm:prSet presAssocID="{3E0B0990-DD8C-3C43-827A-7A4FE0BDC2AC}" presName="hierRoot2" presStyleCnt="0">
        <dgm:presLayoutVars>
          <dgm:hierBranch val="init"/>
        </dgm:presLayoutVars>
      </dgm:prSet>
      <dgm:spPr/>
    </dgm:pt>
    <dgm:pt modelId="{BE312FD1-6B68-9940-B858-2E8652F94502}" type="pres">
      <dgm:prSet presAssocID="{3E0B0990-DD8C-3C43-827A-7A4FE0BDC2AC}" presName="rootComposite" presStyleCnt="0"/>
      <dgm:spPr/>
    </dgm:pt>
    <dgm:pt modelId="{9AD2D1C0-AA8B-F44B-8B83-CD480EA17B48}" type="pres">
      <dgm:prSet presAssocID="{3E0B0990-DD8C-3C43-827A-7A4FE0BDC2AC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07A0DDE-7CA9-5741-AF8D-0EAFF1410C6E}" type="pres">
      <dgm:prSet presAssocID="{3E0B0990-DD8C-3C43-827A-7A4FE0BDC2AC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E16F34B1-6271-F94F-BA30-7B82DA2291BE}" type="pres">
      <dgm:prSet presAssocID="{3E0B0990-DD8C-3C43-827A-7A4FE0BDC2AC}" presName="hierChild4" presStyleCnt="0"/>
      <dgm:spPr/>
    </dgm:pt>
    <dgm:pt modelId="{7501C255-D081-104B-A229-567CF146F975}" type="pres">
      <dgm:prSet presAssocID="{2E9B0288-3862-3A4E-9580-BBAFAEA71ACA}" presName="Name37" presStyleLbl="parChTrans1D4" presStyleIdx="1" presStyleCnt="3"/>
      <dgm:spPr/>
      <dgm:t>
        <a:bodyPr/>
        <a:lstStyle/>
        <a:p>
          <a:endParaRPr lang="zh-CN" altLang="en-US"/>
        </a:p>
      </dgm:t>
    </dgm:pt>
    <dgm:pt modelId="{3CD332E3-48B1-8F4E-B075-3CBF823A64FD}" type="pres">
      <dgm:prSet presAssocID="{571B848B-131F-894A-B301-A4C586033E57}" presName="hierRoot2" presStyleCnt="0">
        <dgm:presLayoutVars>
          <dgm:hierBranch val="init"/>
        </dgm:presLayoutVars>
      </dgm:prSet>
      <dgm:spPr/>
    </dgm:pt>
    <dgm:pt modelId="{48D22D1C-F455-5940-8D86-CEFB21D8AB8B}" type="pres">
      <dgm:prSet presAssocID="{571B848B-131F-894A-B301-A4C586033E57}" presName="rootComposite" presStyleCnt="0"/>
      <dgm:spPr/>
    </dgm:pt>
    <dgm:pt modelId="{1C6F831C-CEB5-7844-A5F9-A7B88DA2898F}" type="pres">
      <dgm:prSet presAssocID="{571B848B-131F-894A-B301-A4C586033E57}" presName="rootText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E2859A7-1305-5749-8650-5FBC4B322525}" type="pres">
      <dgm:prSet presAssocID="{571B848B-131F-894A-B301-A4C586033E57}" presName="rootConnector" presStyleLbl="node4" presStyleIdx="1" presStyleCnt="3"/>
      <dgm:spPr/>
      <dgm:t>
        <a:bodyPr/>
        <a:lstStyle/>
        <a:p>
          <a:endParaRPr lang="zh-CN" altLang="en-US"/>
        </a:p>
      </dgm:t>
    </dgm:pt>
    <dgm:pt modelId="{6C7FD0B1-DA15-324C-9C10-45C500463886}" type="pres">
      <dgm:prSet presAssocID="{571B848B-131F-894A-B301-A4C586033E57}" presName="hierChild4" presStyleCnt="0"/>
      <dgm:spPr/>
    </dgm:pt>
    <dgm:pt modelId="{F1CC99BD-96A2-7148-B54E-6902FC3A3395}" type="pres">
      <dgm:prSet presAssocID="{F222FEA6-A64F-6442-BC00-D5AF3BCC14EC}" presName="Name37" presStyleLbl="parChTrans1D4" presStyleIdx="2" presStyleCnt="3"/>
      <dgm:spPr/>
      <dgm:t>
        <a:bodyPr/>
        <a:lstStyle/>
        <a:p>
          <a:endParaRPr lang="zh-CN" altLang="en-US"/>
        </a:p>
      </dgm:t>
    </dgm:pt>
    <dgm:pt modelId="{E4CC0C0A-1F9F-054A-AFA5-040B80D95C89}" type="pres">
      <dgm:prSet presAssocID="{A2ABAA3F-DCE8-FB49-808E-51576AA8F9C3}" presName="hierRoot2" presStyleCnt="0">
        <dgm:presLayoutVars>
          <dgm:hierBranch val="init"/>
        </dgm:presLayoutVars>
      </dgm:prSet>
      <dgm:spPr/>
    </dgm:pt>
    <dgm:pt modelId="{10AD0D1E-1027-9B4A-8901-6355E11BA411}" type="pres">
      <dgm:prSet presAssocID="{A2ABAA3F-DCE8-FB49-808E-51576AA8F9C3}" presName="rootComposite" presStyleCnt="0"/>
      <dgm:spPr/>
    </dgm:pt>
    <dgm:pt modelId="{6B9B35BB-BBF1-874C-A9C6-FD8E4F94BB28}" type="pres">
      <dgm:prSet presAssocID="{A2ABAA3F-DCE8-FB49-808E-51576AA8F9C3}" presName="rootText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5FCDDC-30E4-A04C-8C69-E9DB8A4437F9}" type="pres">
      <dgm:prSet presAssocID="{A2ABAA3F-DCE8-FB49-808E-51576AA8F9C3}" presName="rootConnector" presStyleLbl="node4" presStyleIdx="2" presStyleCnt="3"/>
      <dgm:spPr/>
      <dgm:t>
        <a:bodyPr/>
        <a:lstStyle/>
        <a:p>
          <a:endParaRPr lang="zh-CN" altLang="en-US"/>
        </a:p>
      </dgm:t>
    </dgm:pt>
    <dgm:pt modelId="{86F074EC-F071-BE41-A386-6EEB5388A44E}" type="pres">
      <dgm:prSet presAssocID="{A2ABAA3F-DCE8-FB49-808E-51576AA8F9C3}" presName="hierChild4" presStyleCnt="0"/>
      <dgm:spPr/>
    </dgm:pt>
    <dgm:pt modelId="{7C56C6B3-3BBD-7448-9363-FE8FD49EF22C}" type="pres">
      <dgm:prSet presAssocID="{A2ABAA3F-DCE8-FB49-808E-51576AA8F9C3}" presName="hierChild5" presStyleCnt="0"/>
      <dgm:spPr/>
    </dgm:pt>
    <dgm:pt modelId="{99706567-3891-3448-83F9-C7E1DBE2BA82}" type="pres">
      <dgm:prSet presAssocID="{571B848B-131F-894A-B301-A4C586033E57}" presName="hierChild5" presStyleCnt="0"/>
      <dgm:spPr/>
    </dgm:pt>
    <dgm:pt modelId="{F9B41BCC-D623-2D4F-9625-A963A0614F2D}" type="pres">
      <dgm:prSet presAssocID="{3E0B0990-DD8C-3C43-827A-7A4FE0BDC2AC}" presName="hierChild5" presStyleCnt="0"/>
      <dgm:spPr/>
    </dgm:pt>
    <dgm:pt modelId="{1AD44DF8-E959-BA4C-87DD-61B1619DFAF5}" type="pres">
      <dgm:prSet presAssocID="{9ED78F56-149E-2941-BF0E-EF9EB3E5B92D}" presName="hierChild5" presStyleCnt="0"/>
      <dgm:spPr/>
    </dgm:pt>
    <dgm:pt modelId="{7B94CBF7-B293-0C40-9B8B-529B1D249C3E}" type="pres">
      <dgm:prSet presAssocID="{9A66B461-7F34-CE4C-A299-E1AD760EADDF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E5B4A9A1-6967-3341-8E74-7FF1D2A4BA76}" type="pres">
      <dgm:prSet presAssocID="{DA895381-D9CF-C841-8316-94C2923C1AAA}" presName="hierRoot2" presStyleCnt="0">
        <dgm:presLayoutVars>
          <dgm:hierBranch val="init"/>
        </dgm:presLayoutVars>
      </dgm:prSet>
      <dgm:spPr/>
    </dgm:pt>
    <dgm:pt modelId="{7FAE2FE7-5939-324E-A930-6B5C245765CB}" type="pres">
      <dgm:prSet presAssocID="{DA895381-D9CF-C841-8316-94C2923C1AAA}" presName="rootComposite" presStyleCnt="0"/>
      <dgm:spPr/>
    </dgm:pt>
    <dgm:pt modelId="{DAEAE27C-77DF-A840-9203-C7D28EEB5C8E}" type="pres">
      <dgm:prSet presAssocID="{DA895381-D9CF-C841-8316-94C2923C1AAA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E0F30F-256F-F74C-A1CB-DD75D6D29CD4}" type="pres">
      <dgm:prSet presAssocID="{DA895381-D9CF-C841-8316-94C2923C1AAA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18CB4F53-2B49-3141-AE18-9FC3EFB09048}" type="pres">
      <dgm:prSet presAssocID="{DA895381-D9CF-C841-8316-94C2923C1AAA}" presName="hierChild4" presStyleCnt="0"/>
      <dgm:spPr/>
    </dgm:pt>
    <dgm:pt modelId="{EA5247C7-C6CD-884F-A959-82313EE9C0EB}" type="pres">
      <dgm:prSet presAssocID="{A9DEF3A4-E7CF-504C-A0ED-903D878E0016}" presName="Name37" presStyleLbl="parChTrans1D3" presStyleIdx="3" presStyleCnt="5"/>
      <dgm:spPr/>
      <dgm:t>
        <a:bodyPr/>
        <a:lstStyle/>
        <a:p>
          <a:endParaRPr lang="zh-CN" altLang="en-US"/>
        </a:p>
      </dgm:t>
    </dgm:pt>
    <dgm:pt modelId="{CA6A5EE3-0708-B842-AF64-A5A93BA4F1C9}" type="pres">
      <dgm:prSet presAssocID="{EB49CD1F-CCD7-744A-AA3F-745C1FAEE21B}" presName="hierRoot2" presStyleCnt="0">
        <dgm:presLayoutVars>
          <dgm:hierBranch val="init"/>
        </dgm:presLayoutVars>
      </dgm:prSet>
      <dgm:spPr/>
    </dgm:pt>
    <dgm:pt modelId="{BEAE5D43-1D94-5C46-9AE6-5C0155DBCD65}" type="pres">
      <dgm:prSet presAssocID="{EB49CD1F-CCD7-744A-AA3F-745C1FAEE21B}" presName="rootComposite" presStyleCnt="0"/>
      <dgm:spPr/>
    </dgm:pt>
    <dgm:pt modelId="{9DBCFC88-6E1D-C14D-A7EA-F93E09BAC28E}" type="pres">
      <dgm:prSet presAssocID="{EB49CD1F-CCD7-744A-AA3F-745C1FAEE21B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CA6BD6-AC96-C247-92B2-C50EBDEE9F56}" type="pres">
      <dgm:prSet presAssocID="{EB49CD1F-CCD7-744A-AA3F-745C1FAEE21B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57A11864-69AC-4943-9611-F6513FEF9BEA}" type="pres">
      <dgm:prSet presAssocID="{EB49CD1F-CCD7-744A-AA3F-745C1FAEE21B}" presName="hierChild4" presStyleCnt="0"/>
      <dgm:spPr/>
    </dgm:pt>
    <dgm:pt modelId="{2575ABB1-2A9E-054B-B3F1-4EA042FDE6DB}" type="pres">
      <dgm:prSet presAssocID="{EB49CD1F-CCD7-744A-AA3F-745C1FAEE21B}" presName="hierChild5" presStyleCnt="0"/>
      <dgm:spPr/>
    </dgm:pt>
    <dgm:pt modelId="{5C47B763-44A7-3B44-886A-7CC845B655B8}" type="pres">
      <dgm:prSet presAssocID="{81CB4947-E962-2442-B00F-B1F4917D8471}" presName="Name37" presStyleLbl="parChTrans1D3" presStyleIdx="4" presStyleCnt="5"/>
      <dgm:spPr/>
      <dgm:t>
        <a:bodyPr/>
        <a:lstStyle/>
        <a:p>
          <a:endParaRPr lang="zh-CN" altLang="en-US"/>
        </a:p>
      </dgm:t>
    </dgm:pt>
    <dgm:pt modelId="{884C5654-67F4-9143-9F97-9E82D780115C}" type="pres">
      <dgm:prSet presAssocID="{C1CAB8CC-955F-344A-8963-DD1B82CBB13D}" presName="hierRoot2" presStyleCnt="0">
        <dgm:presLayoutVars>
          <dgm:hierBranch val="init"/>
        </dgm:presLayoutVars>
      </dgm:prSet>
      <dgm:spPr/>
    </dgm:pt>
    <dgm:pt modelId="{68957121-870D-4A49-957E-F74B2EB6678D}" type="pres">
      <dgm:prSet presAssocID="{C1CAB8CC-955F-344A-8963-DD1B82CBB13D}" presName="rootComposite" presStyleCnt="0"/>
      <dgm:spPr/>
    </dgm:pt>
    <dgm:pt modelId="{08BA0B1F-908B-AE41-B7FE-E112092AC41B}" type="pres">
      <dgm:prSet presAssocID="{C1CAB8CC-955F-344A-8963-DD1B82CBB13D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91FBDD-9FAB-E641-B944-5315DCA56407}" type="pres">
      <dgm:prSet presAssocID="{C1CAB8CC-955F-344A-8963-DD1B82CBB13D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DB20FEC1-C4ED-9E48-AAAD-A49471AD680A}" type="pres">
      <dgm:prSet presAssocID="{C1CAB8CC-955F-344A-8963-DD1B82CBB13D}" presName="hierChild4" presStyleCnt="0"/>
      <dgm:spPr/>
    </dgm:pt>
    <dgm:pt modelId="{D0F7F623-B96C-8E4F-AB15-5625D2177019}" type="pres">
      <dgm:prSet presAssocID="{C1CAB8CC-955F-344A-8963-DD1B82CBB13D}" presName="hierChild5" presStyleCnt="0"/>
      <dgm:spPr/>
    </dgm:pt>
    <dgm:pt modelId="{C66ECB76-C8DC-2749-B282-1CA8DDC17C42}" type="pres">
      <dgm:prSet presAssocID="{DA895381-D9CF-C841-8316-94C2923C1AAA}" presName="hierChild5" presStyleCnt="0"/>
      <dgm:spPr/>
    </dgm:pt>
    <dgm:pt modelId="{B1665439-BE92-DB42-8E5A-79A18F5F22C2}" type="pres">
      <dgm:prSet presAssocID="{B05D2CC9-7744-AE45-B161-3387AC882904}" presName="hierChild3" presStyleCnt="0"/>
      <dgm:spPr/>
    </dgm:pt>
  </dgm:ptLst>
  <dgm:cxnLst>
    <dgm:cxn modelId="{B045AC6D-4A8E-6B47-8D05-B3925BFD3532}" type="presOf" srcId="{571B848B-131F-894A-B301-A4C586033E57}" destId="{1C6F831C-CEB5-7844-A5F9-A7B88DA2898F}" srcOrd="0" destOrd="0" presId="urn:microsoft.com/office/officeart/2005/8/layout/orgChart1"/>
    <dgm:cxn modelId="{B4F9750D-090F-5F47-ABDE-934C7883243C}" srcId="{571B848B-131F-894A-B301-A4C586033E57}" destId="{A2ABAA3F-DCE8-FB49-808E-51576AA8F9C3}" srcOrd="0" destOrd="0" parTransId="{F222FEA6-A64F-6442-BC00-D5AF3BCC14EC}" sibTransId="{AA2807E0-A74D-3B49-BB6F-18393AFECEBA}"/>
    <dgm:cxn modelId="{DDAC7AF3-59A3-B047-BCE9-EF60A378F666}" type="presOf" srcId="{6C29EC10-B0C5-0443-A298-4D353B0956C9}" destId="{49A9B56C-7C11-2B42-91E7-58AA7FC5002D}" srcOrd="0" destOrd="0" presId="urn:microsoft.com/office/officeart/2005/8/layout/orgChart1"/>
    <dgm:cxn modelId="{F70A397E-073B-7D4E-AE7D-7691DA3B152C}" type="presOf" srcId="{3E0B0990-DD8C-3C43-827A-7A4FE0BDC2AC}" destId="{907A0DDE-7CA9-5741-AF8D-0EAFF1410C6E}" srcOrd="1" destOrd="0" presId="urn:microsoft.com/office/officeart/2005/8/layout/orgChart1"/>
    <dgm:cxn modelId="{1A34B4A7-8A89-7A4B-93F2-0EECB4E19AA8}" srcId="{710659EE-3C2B-3B45-9561-75C2DEC6E3CD}" destId="{D142ECEA-5CD5-9449-8E22-CC3EDAF79FEA}" srcOrd="0" destOrd="0" parTransId="{6C29EC10-B0C5-0443-A298-4D353B0956C9}" sibTransId="{A9B02D8E-82A3-2945-8803-7B26F3BC9E99}"/>
    <dgm:cxn modelId="{AF039DE8-1F83-D644-954F-CB5A1FD3A0CF}" type="presOf" srcId="{9A66B461-7F34-CE4C-A299-E1AD760EADDF}" destId="{7B94CBF7-B293-0C40-9B8B-529B1D249C3E}" srcOrd="0" destOrd="0" presId="urn:microsoft.com/office/officeart/2005/8/layout/orgChart1"/>
    <dgm:cxn modelId="{98AA59F4-2200-2641-A4DB-AAE1CFB08E7D}" type="presOf" srcId="{6FD46C41-8028-8340-9559-5955C0C40574}" destId="{B30CDBF9-FC37-0E4E-BAA9-4C7AA3438E5C}" srcOrd="0" destOrd="0" presId="urn:microsoft.com/office/officeart/2005/8/layout/orgChart1"/>
    <dgm:cxn modelId="{413DE4D5-F437-804C-B640-97B8F8BD129E}" type="presOf" srcId="{D142ECEA-5CD5-9449-8E22-CC3EDAF79FEA}" destId="{23E874C8-41C5-F34F-901D-DB7FE76F5841}" srcOrd="0" destOrd="0" presId="urn:microsoft.com/office/officeart/2005/8/layout/orgChart1"/>
    <dgm:cxn modelId="{5BD61B01-86BC-FE4F-A912-48FB7C08D55F}" type="presOf" srcId="{CDD50105-19D8-314F-BF38-C16DA715AC51}" destId="{0A403EDC-400A-E34E-9410-CF4FAB12DA94}" srcOrd="0" destOrd="0" presId="urn:microsoft.com/office/officeart/2005/8/layout/orgChart1"/>
    <dgm:cxn modelId="{34C21A23-076D-6A46-8181-B20000737B48}" srcId="{B05D2CC9-7744-AE45-B161-3387AC882904}" destId="{9ED78F56-149E-2941-BF0E-EF9EB3E5B92D}" srcOrd="2" destOrd="0" parTransId="{4B57DA39-EABE-614D-891D-AAA2F0DA677D}" sibTransId="{BC7F17B7-278D-2742-AF7C-01D9967175EF}"/>
    <dgm:cxn modelId="{AA72ACFF-8673-A14F-B9DE-35C7425950FF}" type="presOf" srcId="{4B57DA39-EABE-614D-891D-AAA2F0DA677D}" destId="{D0552169-FE44-0A4F-AAA1-48C4BCC62C2E}" srcOrd="0" destOrd="0" presId="urn:microsoft.com/office/officeart/2005/8/layout/orgChart1"/>
    <dgm:cxn modelId="{74C3ECB7-362C-5244-B451-52E1EAAB417A}" srcId="{CDD50105-19D8-314F-BF38-C16DA715AC51}" destId="{FE32B05A-754B-7A47-8169-FE83535AF58B}" srcOrd="0" destOrd="0" parTransId="{B694E9A0-268A-A941-9318-642D073605AA}" sibTransId="{79DC4DE6-AB0D-A241-828E-81A6D8C96F3C}"/>
    <dgm:cxn modelId="{0D4ECB98-4446-2649-A54E-E9369217577D}" type="presOf" srcId="{FCEBE35A-C5A0-BA41-9F5E-C605ACD279E5}" destId="{FFC7211B-4A83-134C-8ED6-CCFF5181326C}" srcOrd="0" destOrd="0" presId="urn:microsoft.com/office/officeart/2005/8/layout/orgChart1"/>
    <dgm:cxn modelId="{B7F2497F-BAE7-694A-A301-93882B1DB982}" type="presOf" srcId="{C1CAB8CC-955F-344A-8963-DD1B82CBB13D}" destId="{4291FBDD-9FAB-E641-B944-5315DCA56407}" srcOrd="1" destOrd="0" presId="urn:microsoft.com/office/officeart/2005/8/layout/orgChart1"/>
    <dgm:cxn modelId="{2DBE3082-2EBC-974E-B6C7-E65473FEE3C2}" type="presOf" srcId="{17CFDBC1-7D01-7A41-B75B-980EF52897C4}" destId="{70A7888D-ACF9-224A-8CA9-063FCF34548B}" srcOrd="0" destOrd="0" presId="urn:microsoft.com/office/officeart/2005/8/layout/orgChart1"/>
    <dgm:cxn modelId="{4C6739FB-45B6-E543-9E8E-FA6634A2B230}" type="presOf" srcId="{B694E9A0-268A-A941-9318-642D073605AA}" destId="{E3522C33-2511-8B47-A7FA-1E9188FFE401}" srcOrd="0" destOrd="0" presId="urn:microsoft.com/office/officeart/2005/8/layout/orgChart1"/>
    <dgm:cxn modelId="{4107738B-17CA-164B-AE47-501F830787C4}" type="presOf" srcId="{9ED78F56-149E-2941-BF0E-EF9EB3E5B92D}" destId="{B9CA2ADF-BA0F-A74F-BA38-16E40C6CA99D}" srcOrd="0" destOrd="0" presId="urn:microsoft.com/office/officeart/2005/8/layout/orgChart1"/>
    <dgm:cxn modelId="{37031362-D19D-8F45-8481-26BAC53697C6}" type="presOf" srcId="{EB49CD1F-CCD7-744A-AA3F-745C1FAEE21B}" destId="{1DCA6BD6-AC96-C247-92B2-C50EBDEE9F56}" srcOrd="1" destOrd="0" presId="urn:microsoft.com/office/officeart/2005/8/layout/orgChart1"/>
    <dgm:cxn modelId="{7EA8392E-3683-E444-B551-2E48F6617781}" type="presOf" srcId="{B05D2CC9-7744-AE45-B161-3387AC882904}" destId="{EA1CB92F-2132-524D-996E-9E5A1F9AB677}" srcOrd="1" destOrd="0" presId="urn:microsoft.com/office/officeart/2005/8/layout/orgChart1"/>
    <dgm:cxn modelId="{E4860A58-5585-9146-9672-B9B057A5B1EE}" type="presOf" srcId="{EB49CD1F-CCD7-744A-AA3F-745C1FAEE21B}" destId="{9DBCFC88-6E1D-C14D-A7EA-F93E09BAC28E}" srcOrd="0" destOrd="0" presId="urn:microsoft.com/office/officeart/2005/8/layout/orgChart1"/>
    <dgm:cxn modelId="{3E049424-0DD4-7547-9513-2536F55B347B}" srcId="{3E0B0990-DD8C-3C43-827A-7A4FE0BDC2AC}" destId="{571B848B-131F-894A-B301-A4C586033E57}" srcOrd="0" destOrd="0" parTransId="{2E9B0288-3862-3A4E-9580-BBAFAEA71ACA}" sibTransId="{8E364944-CEF2-8943-94D6-23CA5A1AF0A1}"/>
    <dgm:cxn modelId="{8DCBC564-F88F-AF43-A5A1-999957353273}" srcId="{DA895381-D9CF-C841-8316-94C2923C1AAA}" destId="{EB49CD1F-CCD7-744A-AA3F-745C1FAEE21B}" srcOrd="0" destOrd="0" parTransId="{A9DEF3A4-E7CF-504C-A0ED-903D878E0016}" sibTransId="{1E4D2018-A85C-5247-B55C-8FDF82C8206A}"/>
    <dgm:cxn modelId="{AEC606FE-8CCB-2942-AF70-B18D99BE2F00}" type="presOf" srcId="{CDD50105-19D8-314F-BF38-C16DA715AC51}" destId="{EA719F39-1C80-0E48-9FE1-780628D42473}" srcOrd="1" destOrd="0" presId="urn:microsoft.com/office/officeart/2005/8/layout/orgChart1"/>
    <dgm:cxn modelId="{F3ADBFD9-8C2D-0A4D-B69D-39EDE3265C44}" type="presOf" srcId="{0B6C9A18-AA78-6C4C-BC0D-8FD5F852B9B2}" destId="{E7F11274-CD78-B541-97E0-18CBBCC904C3}" srcOrd="0" destOrd="0" presId="urn:microsoft.com/office/officeart/2005/8/layout/orgChart1"/>
    <dgm:cxn modelId="{F0D5DAD0-D655-F341-AFAB-553505D339A6}" srcId="{B05D2CC9-7744-AE45-B161-3387AC882904}" destId="{710659EE-3C2B-3B45-9561-75C2DEC6E3CD}" srcOrd="0" destOrd="0" parTransId="{0B6C9A18-AA78-6C4C-BC0D-8FD5F852B9B2}" sibTransId="{745EDADD-D691-F64F-A93D-426FB8FCE68A}"/>
    <dgm:cxn modelId="{997A2F4B-4605-E346-9A97-F706FF01FCC8}" type="presOf" srcId="{A9DEF3A4-E7CF-504C-A0ED-903D878E0016}" destId="{EA5247C7-C6CD-884F-A959-82313EE9C0EB}" srcOrd="0" destOrd="0" presId="urn:microsoft.com/office/officeart/2005/8/layout/orgChart1"/>
    <dgm:cxn modelId="{F4AD6A25-CA3B-BA4B-A8E3-0D06BCEC6AF0}" type="presOf" srcId="{A2ABAA3F-DCE8-FB49-808E-51576AA8F9C3}" destId="{6B9B35BB-BBF1-874C-A9C6-FD8E4F94BB28}" srcOrd="0" destOrd="0" presId="urn:microsoft.com/office/officeart/2005/8/layout/orgChart1"/>
    <dgm:cxn modelId="{FBD06AA5-75A2-3A4F-9170-9F17DBA1E500}" type="presOf" srcId="{FE32B05A-754B-7A47-8169-FE83535AF58B}" destId="{F5007C77-07D7-3648-83C0-B2C1CE2AADCE}" srcOrd="1" destOrd="0" presId="urn:microsoft.com/office/officeart/2005/8/layout/orgChart1"/>
    <dgm:cxn modelId="{01A4D755-7691-B941-BD45-96C4695AD46F}" srcId="{D142ECEA-5CD5-9449-8E22-CC3EDAF79FEA}" destId="{6FD46C41-8028-8340-9559-5955C0C40574}" srcOrd="0" destOrd="0" parTransId="{04E3AF4E-71A1-3E48-A8DD-7ACDE96EBBA7}" sibTransId="{FAADC1CC-DD8E-FB48-B7AE-D2C251F7FC09}"/>
    <dgm:cxn modelId="{77986B6D-5C0C-1545-B523-B68706F18456}" srcId="{DA895381-D9CF-C841-8316-94C2923C1AAA}" destId="{C1CAB8CC-955F-344A-8963-DD1B82CBB13D}" srcOrd="1" destOrd="0" parTransId="{81CB4947-E962-2442-B00F-B1F4917D8471}" sibTransId="{8FAB8496-5FDE-C040-9654-46BDCCF8EAFE}"/>
    <dgm:cxn modelId="{5679102E-BE7D-354E-9E09-3724255AB639}" type="presOf" srcId="{6FD46C41-8028-8340-9559-5955C0C40574}" destId="{8BFCAA6F-DEFA-5144-9ED0-3A8468694B5D}" srcOrd="1" destOrd="0" presId="urn:microsoft.com/office/officeart/2005/8/layout/orgChart1"/>
    <dgm:cxn modelId="{A37C4531-EF60-6840-A06E-1B733763BE02}" type="presOf" srcId="{DA895381-D9CF-C841-8316-94C2923C1AAA}" destId="{52E0F30F-256F-F74C-A1CB-DD75D6D29CD4}" srcOrd="1" destOrd="0" presId="urn:microsoft.com/office/officeart/2005/8/layout/orgChart1"/>
    <dgm:cxn modelId="{BC733C92-213E-6C40-AC4E-3B090D666C2B}" type="presOf" srcId="{3E0B0990-DD8C-3C43-827A-7A4FE0BDC2AC}" destId="{9AD2D1C0-AA8B-F44B-8B83-CD480EA17B48}" srcOrd="0" destOrd="0" presId="urn:microsoft.com/office/officeart/2005/8/layout/orgChart1"/>
    <dgm:cxn modelId="{8D622718-7E82-DF49-AEF5-772318E5225F}" srcId="{B05D2CC9-7744-AE45-B161-3387AC882904}" destId="{CDD50105-19D8-314F-BF38-C16DA715AC51}" srcOrd="1" destOrd="0" parTransId="{AACC34F2-60B5-AA4D-9362-8CB36021A539}" sibTransId="{A7128171-667D-B148-B365-E976261DCD6B}"/>
    <dgm:cxn modelId="{033E1CBA-860C-6440-AFE2-B40B021F6419}" srcId="{17CFDBC1-7D01-7A41-B75B-980EF52897C4}" destId="{B05D2CC9-7744-AE45-B161-3387AC882904}" srcOrd="0" destOrd="0" parTransId="{30350DDD-189A-5A40-AEDF-8C077F8F613C}" sibTransId="{2C4610E8-0796-FE42-95E9-E1E768A40AE7}"/>
    <dgm:cxn modelId="{09B1D7CF-DF22-8042-A1F1-FC5F04AB57EB}" type="presOf" srcId="{AACC34F2-60B5-AA4D-9362-8CB36021A539}" destId="{D868C7DE-38A4-6C4D-B57C-4F0CE2CB5E11}" srcOrd="0" destOrd="0" presId="urn:microsoft.com/office/officeart/2005/8/layout/orgChart1"/>
    <dgm:cxn modelId="{3A62E8DE-6D4C-6343-82BD-79A605C765C9}" type="presOf" srcId="{B05D2CC9-7744-AE45-B161-3387AC882904}" destId="{99F2E181-4B0D-AC4D-90DF-F37B77EC49F5}" srcOrd="0" destOrd="0" presId="urn:microsoft.com/office/officeart/2005/8/layout/orgChart1"/>
    <dgm:cxn modelId="{C2E5D02C-735C-6D43-BAE7-EF51F3C0CEB7}" type="presOf" srcId="{9ED78F56-149E-2941-BF0E-EF9EB3E5B92D}" destId="{ABBC46A0-2FBF-3948-A880-F9679C11BFAE}" srcOrd="1" destOrd="0" presId="urn:microsoft.com/office/officeart/2005/8/layout/orgChart1"/>
    <dgm:cxn modelId="{9EA539B7-C001-8043-A22A-266BF438446D}" type="presOf" srcId="{FE32B05A-754B-7A47-8169-FE83535AF58B}" destId="{0F942FF2-85AB-6648-81C7-8AF73B1805B1}" srcOrd="0" destOrd="0" presId="urn:microsoft.com/office/officeart/2005/8/layout/orgChart1"/>
    <dgm:cxn modelId="{951B8E46-8A62-1045-9700-7743953D3677}" srcId="{B05D2CC9-7744-AE45-B161-3387AC882904}" destId="{DA895381-D9CF-C841-8316-94C2923C1AAA}" srcOrd="3" destOrd="0" parTransId="{9A66B461-7F34-CE4C-A299-E1AD760EADDF}" sibTransId="{6D59E948-00EF-D249-B3AD-277DBDD6079C}"/>
    <dgm:cxn modelId="{62AC2B35-3BD4-1C4B-9475-2813C42F8727}" type="presOf" srcId="{571B848B-131F-894A-B301-A4C586033E57}" destId="{8E2859A7-1305-5749-8650-5FBC4B322525}" srcOrd="1" destOrd="0" presId="urn:microsoft.com/office/officeart/2005/8/layout/orgChart1"/>
    <dgm:cxn modelId="{6E8D5327-ADD5-5045-9BF7-0C0B69192AB5}" srcId="{9ED78F56-149E-2941-BF0E-EF9EB3E5B92D}" destId="{3E0B0990-DD8C-3C43-827A-7A4FE0BDC2AC}" srcOrd="0" destOrd="0" parTransId="{FCEBE35A-C5A0-BA41-9F5E-C605ACD279E5}" sibTransId="{F77BB550-9D6B-254F-99BE-A56F19C444CA}"/>
    <dgm:cxn modelId="{81E22E42-843B-384B-8F8B-02DDDA9E288E}" type="presOf" srcId="{DA895381-D9CF-C841-8316-94C2923C1AAA}" destId="{DAEAE27C-77DF-A840-9203-C7D28EEB5C8E}" srcOrd="0" destOrd="0" presId="urn:microsoft.com/office/officeart/2005/8/layout/orgChart1"/>
    <dgm:cxn modelId="{4FABF111-A718-3945-AC4D-9E7B870B93BD}" type="presOf" srcId="{F222FEA6-A64F-6442-BC00-D5AF3BCC14EC}" destId="{F1CC99BD-96A2-7148-B54E-6902FC3A3395}" srcOrd="0" destOrd="0" presId="urn:microsoft.com/office/officeart/2005/8/layout/orgChart1"/>
    <dgm:cxn modelId="{4028028E-CE04-7344-8564-9CEFB24CEE70}" type="presOf" srcId="{D142ECEA-5CD5-9449-8E22-CC3EDAF79FEA}" destId="{3B22D726-AE56-4844-990D-F6E1355708AB}" srcOrd="1" destOrd="0" presId="urn:microsoft.com/office/officeart/2005/8/layout/orgChart1"/>
    <dgm:cxn modelId="{5ABF8C7F-16B6-BD49-A929-4508B5D026F3}" type="presOf" srcId="{710659EE-3C2B-3B45-9561-75C2DEC6E3CD}" destId="{F155F3C4-7213-5749-9332-974A9877031D}" srcOrd="0" destOrd="0" presId="urn:microsoft.com/office/officeart/2005/8/layout/orgChart1"/>
    <dgm:cxn modelId="{63E92EAC-FAB0-E54E-9ABF-B3FE437EB209}" type="presOf" srcId="{C1CAB8CC-955F-344A-8963-DD1B82CBB13D}" destId="{08BA0B1F-908B-AE41-B7FE-E112092AC41B}" srcOrd="0" destOrd="0" presId="urn:microsoft.com/office/officeart/2005/8/layout/orgChart1"/>
    <dgm:cxn modelId="{DA8CC9A8-95AF-9440-9E45-39F2E3E61D0F}" type="presOf" srcId="{04E3AF4E-71A1-3E48-A8DD-7ACDE96EBBA7}" destId="{D9496C85-20B8-0D4E-8042-458C575624E6}" srcOrd="0" destOrd="0" presId="urn:microsoft.com/office/officeart/2005/8/layout/orgChart1"/>
    <dgm:cxn modelId="{1B280832-9B9F-DF42-8EB7-3FDAEC86C73A}" type="presOf" srcId="{710659EE-3C2B-3B45-9561-75C2DEC6E3CD}" destId="{A705A87A-713F-DE46-BE8A-786A274176F1}" srcOrd="1" destOrd="0" presId="urn:microsoft.com/office/officeart/2005/8/layout/orgChart1"/>
    <dgm:cxn modelId="{14771D40-0817-BF41-87BF-7E78DEA508AE}" type="presOf" srcId="{2E9B0288-3862-3A4E-9580-BBAFAEA71ACA}" destId="{7501C255-D081-104B-A229-567CF146F975}" srcOrd="0" destOrd="0" presId="urn:microsoft.com/office/officeart/2005/8/layout/orgChart1"/>
    <dgm:cxn modelId="{A3E7A386-E4ED-D442-9EF3-D7B4F0206ED4}" type="presOf" srcId="{81CB4947-E962-2442-B00F-B1F4917D8471}" destId="{5C47B763-44A7-3B44-886A-7CC845B655B8}" srcOrd="0" destOrd="0" presId="urn:microsoft.com/office/officeart/2005/8/layout/orgChart1"/>
    <dgm:cxn modelId="{351749B6-F605-B947-9A60-82030871FF29}" type="presOf" srcId="{A2ABAA3F-DCE8-FB49-808E-51576AA8F9C3}" destId="{9A5FCDDC-30E4-A04C-8C69-E9DB8A4437F9}" srcOrd="1" destOrd="0" presId="urn:microsoft.com/office/officeart/2005/8/layout/orgChart1"/>
    <dgm:cxn modelId="{CBAACCFC-742A-8C4F-9374-40D675D56E54}" type="presParOf" srcId="{70A7888D-ACF9-224A-8CA9-063FCF34548B}" destId="{BF82AE36-95E8-DC49-8F01-49F047CB61B7}" srcOrd="0" destOrd="0" presId="urn:microsoft.com/office/officeart/2005/8/layout/orgChart1"/>
    <dgm:cxn modelId="{86C6F210-9482-3544-ACBF-B706C3778FB7}" type="presParOf" srcId="{BF82AE36-95E8-DC49-8F01-49F047CB61B7}" destId="{F4B3319C-A147-044D-A243-246EA3BF54C0}" srcOrd="0" destOrd="0" presId="urn:microsoft.com/office/officeart/2005/8/layout/orgChart1"/>
    <dgm:cxn modelId="{B96329A2-02EA-2949-B395-25521517660E}" type="presParOf" srcId="{F4B3319C-A147-044D-A243-246EA3BF54C0}" destId="{99F2E181-4B0D-AC4D-90DF-F37B77EC49F5}" srcOrd="0" destOrd="0" presId="urn:microsoft.com/office/officeart/2005/8/layout/orgChart1"/>
    <dgm:cxn modelId="{D79358EF-3258-7F48-AC6D-5223CBF69A0E}" type="presParOf" srcId="{F4B3319C-A147-044D-A243-246EA3BF54C0}" destId="{EA1CB92F-2132-524D-996E-9E5A1F9AB677}" srcOrd="1" destOrd="0" presId="urn:microsoft.com/office/officeart/2005/8/layout/orgChart1"/>
    <dgm:cxn modelId="{2DB1417A-B950-344A-B625-2B278852B811}" type="presParOf" srcId="{BF82AE36-95E8-DC49-8F01-49F047CB61B7}" destId="{0FAD9043-33C3-374E-9391-C705172D9654}" srcOrd="1" destOrd="0" presId="urn:microsoft.com/office/officeart/2005/8/layout/orgChart1"/>
    <dgm:cxn modelId="{9DDA159B-8816-9945-9711-C35402C99CF0}" type="presParOf" srcId="{0FAD9043-33C3-374E-9391-C705172D9654}" destId="{E7F11274-CD78-B541-97E0-18CBBCC904C3}" srcOrd="0" destOrd="0" presId="urn:microsoft.com/office/officeart/2005/8/layout/orgChart1"/>
    <dgm:cxn modelId="{D485FE49-CFE4-994A-9696-82FADAB7091F}" type="presParOf" srcId="{0FAD9043-33C3-374E-9391-C705172D9654}" destId="{A1393DED-0380-A745-9A5A-358B5BE13422}" srcOrd="1" destOrd="0" presId="urn:microsoft.com/office/officeart/2005/8/layout/orgChart1"/>
    <dgm:cxn modelId="{54C67125-5B20-B340-9332-088B56040E1B}" type="presParOf" srcId="{A1393DED-0380-A745-9A5A-358B5BE13422}" destId="{FD055084-7BA6-764E-BF35-552E3E9EDF6F}" srcOrd="0" destOrd="0" presId="urn:microsoft.com/office/officeart/2005/8/layout/orgChart1"/>
    <dgm:cxn modelId="{65B8261A-FA28-2C40-BCD1-F64CB07275EA}" type="presParOf" srcId="{FD055084-7BA6-764E-BF35-552E3E9EDF6F}" destId="{F155F3C4-7213-5749-9332-974A9877031D}" srcOrd="0" destOrd="0" presId="urn:microsoft.com/office/officeart/2005/8/layout/orgChart1"/>
    <dgm:cxn modelId="{9E1848A7-2E05-6D40-AAC4-6AE35AFA988F}" type="presParOf" srcId="{FD055084-7BA6-764E-BF35-552E3E9EDF6F}" destId="{A705A87A-713F-DE46-BE8A-786A274176F1}" srcOrd="1" destOrd="0" presId="urn:microsoft.com/office/officeart/2005/8/layout/orgChart1"/>
    <dgm:cxn modelId="{E7956C96-FF7B-894E-90C5-B8934EB42FF6}" type="presParOf" srcId="{A1393DED-0380-A745-9A5A-358B5BE13422}" destId="{DEC145E6-62D0-7342-B87D-8BC7609E3825}" srcOrd="1" destOrd="0" presId="urn:microsoft.com/office/officeart/2005/8/layout/orgChart1"/>
    <dgm:cxn modelId="{7BABFC92-A266-DD42-B61F-7807BB691091}" type="presParOf" srcId="{DEC145E6-62D0-7342-B87D-8BC7609E3825}" destId="{49A9B56C-7C11-2B42-91E7-58AA7FC5002D}" srcOrd="0" destOrd="0" presId="urn:microsoft.com/office/officeart/2005/8/layout/orgChart1"/>
    <dgm:cxn modelId="{E9F55E82-122D-2942-8099-C5FB82C3E721}" type="presParOf" srcId="{DEC145E6-62D0-7342-B87D-8BC7609E3825}" destId="{3E6A28A6-F90B-0741-B279-0528D58E2F6E}" srcOrd="1" destOrd="0" presId="urn:microsoft.com/office/officeart/2005/8/layout/orgChart1"/>
    <dgm:cxn modelId="{6501D845-25D7-1045-9419-4CC2BB6D8FE4}" type="presParOf" srcId="{3E6A28A6-F90B-0741-B279-0528D58E2F6E}" destId="{BC28FC62-5F06-7049-8DC0-F3A1733998A8}" srcOrd="0" destOrd="0" presId="urn:microsoft.com/office/officeart/2005/8/layout/orgChart1"/>
    <dgm:cxn modelId="{6E2C8BD5-B1F2-3945-B944-6736F1461F4A}" type="presParOf" srcId="{BC28FC62-5F06-7049-8DC0-F3A1733998A8}" destId="{23E874C8-41C5-F34F-901D-DB7FE76F5841}" srcOrd="0" destOrd="0" presId="urn:microsoft.com/office/officeart/2005/8/layout/orgChart1"/>
    <dgm:cxn modelId="{BD8515A4-AE3B-F648-B670-32E21A580979}" type="presParOf" srcId="{BC28FC62-5F06-7049-8DC0-F3A1733998A8}" destId="{3B22D726-AE56-4844-990D-F6E1355708AB}" srcOrd="1" destOrd="0" presId="urn:microsoft.com/office/officeart/2005/8/layout/orgChart1"/>
    <dgm:cxn modelId="{F7AC69D2-FA7D-304E-B9E5-3BC634BAB1EE}" type="presParOf" srcId="{3E6A28A6-F90B-0741-B279-0528D58E2F6E}" destId="{EABF3684-5064-144A-AD14-BD1554372906}" srcOrd="1" destOrd="0" presId="urn:microsoft.com/office/officeart/2005/8/layout/orgChart1"/>
    <dgm:cxn modelId="{6CCECB52-358C-C146-A84F-FD64747C6C69}" type="presParOf" srcId="{EABF3684-5064-144A-AD14-BD1554372906}" destId="{D9496C85-20B8-0D4E-8042-458C575624E6}" srcOrd="0" destOrd="0" presId="urn:microsoft.com/office/officeart/2005/8/layout/orgChart1"/>
    <dgm:cxn modelId="{2053F12C-5F4F-7245-AB7B-2D372654F547}" type="presParOf" srcId="{EABF3684-5064-144A-AD14-BD1554372906}" destId="{590E161B-7A45-FA4E-A42D-3047053C916C}" srcOrd="1" destOrd="0" presId="urn:microsoft.com/office/officeart/2005/8/layout/orgChart1"/>
    <dgm:cxn modelId="{07E37581-DF9A-0046-B5FD-DF8DD2266B53}" type="presParOf" srcId="{590E161B-7A45-FA4E-A42D-3047053C916C}" destId="{E89D0FB9-A614-5544-B547-CFF9C487787A}" srcOrd="0" destOrd="0" presId="urn:microsoft.com/office/officeart/2005/8/layout/orgChart1"/>
    <dgm:cxn modelId="{6E91AC60-D280-F544-81B3-6D275B96163D}" type="presParOf" srcId="{E89D0FB9-A614-5544-B547-CFF9C487787A}" destId="{B30CDBF9-FC37-0E4E-BAA9-4C7AA3438E5C}" srcOrd="0" destOrd="0" presId="urn:microsoft.com/office/officeart/2005/8/layout/orgChart1"/>
    <dgm:cxn modelId="{37F4A397-F4ED-D247-8D83-8745DF917668}" type="presParOf" srcId="{E89D0FB9-A614-5544-B547-CFF9C487787A}" destId="{8BFCAA6F-DEFA-5144-9ED0-3A8468694B5D}" srcOrd="1" destOrd="0" presId="urn:microsoft.com/office/officeart/2005/8/layout/orgChart1"/>
    <dgm:cxn modelId="{D767C0D6-940A-CB4F-B28C-999FE0C86E20}" type="presParOf" srcId="{590E161B-7A45-FA4E-A42D-3047053C916C}" destId="{1278A594-B321-C54B-B0DA-66A2F4934812}" srcOrd="1" destOrd="0" presId="urn:microsoft.com/office/officeart/2005/8/layout/orgChart1"/>
    <dgm:cxn modelId="{0954A93D-1AED-9441-B2CF-CEECB917D72E}" type="presParOf" srcId="{590E161B-7A45-FA4E-A42D-3047053C916C}" destId="{01DEF376-ABBD-7C4A-A3CB-84712EA9320E}" srcOrd="2" destOrd="0" presId="urn:microsoft.com/office/officeart/2005/8/layout/orgChart1"/>
    <dgm:cxn modelId="{9546BCF1-2DC6-A34D-A4B8-C1A07B6CA05B}" type="presParOf" srcId="{3E6A28A6-F90B-0741-B279-0528D58E2F6E}" destId="{0E229589-24DD-4A49-AE0B-75D44D7E3515}" srcOrd="2" destOrd="0" presId="urn:microsoft.com/office/officeart/2005/8/layout/orgChart1"/>
    <dgm:cxn modelId="{E9CCBDCF-3396-9040-8DA2-37C84004EA96}" type="presParOf" srcId="{A1393DED-0380-A745-9A5A-358B5BE13422}" destId="{66F30B12-09D9-B84A-BB22-9D2FA59BD691}" srcOrd="2" destOrd="0" presId="urn:microsoft.com/office/officeart/2005/8/layout/orgChart1"/>
    <dgm:cxn modelId="{3B391A41-CF86-714C-A0D4-73C12F4EB3FE}" type="presParOf" srcId="{0FAD9043-33C3-374E-9391-C705172D9654}" destId="{D868C7DE-38A4-6C4D-B57C-4F0CE2CB5E11}" srcOrd="2" destOrd="0" presId="urn:microsoft.com/office/officeart/2005/8/layout/orgChart1"/>
    <dgm:cxn modelId="{BD8AFF5E-ADD1-C549-A318-66EECBD14F7B}" type="presParOf" srcId="{0FAD9043-33C3-374E-9391-C705172D9654}" destId="{5C27685C-9729-7044-A023-0194432FA2A6}" srcOrd="3" destOrd="0" presId="urn:microsoft.com/office/officeart/2005/8/layout/orgChart1"/>
    <dgm:cxn modelId="{63618761-42F8-024D-8AAE-4F4DA8040995}" type="presParOf" srcId="{5C27685C-9729-7044-A023-0194432FA2A6}" destId="{332BCA78-0B68-A742-B937-A9B5FB2CF921}" srcOrd="0" destOrd="0" presId="urn:microsoft.com/office/officeart/2005/8/layout/orgChart1"/>
    <dgm:cxn modelId="{95F472A3-55B5-704A-A88C-DD5FBA418594}" type="presParOf" srcId="{332BCA78-0B68-A742-B937-A9B5FB2CF921}" destId="{0A403EDC-400A-E34E-9410-CF4FAB12DA94}" srcOrd="0" destOrd="0" presId="urn:microsoft.com/office/officeart/2005/8/layout/orgChart1"/>
    <dgm:cxn modelId="{AD91D833-F805-BC46-B791-7AB8DE01D9BC}" type="presParOf" srcId="{332BCA78-0B68-A742-B937-A9B5FB2CF921}" destId="{EA719F39-1C80-0E48-9FE1-780628D42473}" srcOrd="1" destOrd="0" presId="urn:microsoft.com/office/officeart/2005/8/layout/orgChart1"/>
    <dgm:cxn modelId="{8EC46411-2268-DD4E-8897-8E8234630BF1}" type="presParOf" srcId="{5C27685C-9729-7044-A023-0194432FA2A6}" destId="{BA107B49-8B20-874A-A0C1-8052C635032E}" srcOrd="1" destOrd="0" presId="urn:microsoft.com/office/officeart/2005/8/layout/orgChart1"/>
    <dgm:cxn modelId="{FEE049C9-2013-C74B-B571-D6EA006AF731}" type="presParOf" srcId="{BA107B49-8B20-874A-A0C1-8052C635032E}" destId="{E3522C33-2511-8B47-A7FA-1E9188FFE401}" srcOrd="0" destOrd="0" presId="urn:microsoft.com/office/officeart/2005/8/layout/orgChart1"/>
    <dgm:cxn modelId="{03EB0F0F-E703-F24B-8A02-58C4C7716517}" type="presParOf" srcId="{BA107B49-8B20-874A-A0C1-8052C635032E}" destId="{70611614-4954-C840-AA97-984C5BAE9BBE}" srcOrd="1" destOrd="0" presId="urn:microsoft.com/office/officeart/2005/8/layout/orgChart1"/>
    <dgm:cxn modelId="{C3C48CCC-3157-A04C-B6B2-E0D5D374277D}" type="presParOf" srcId="{70611614-4954-C840-AA97-984C5BAE9BBE}" destId="{8BB9677B-CF4A-964D-9FDF-54112F63CBA7}" srcOrd="0" destOrd="0" presId="urn:microsoft.com/office/officeart/2005/8/layout/orgChart1"/>
    <dgm:cxn modelId="{5AAA7A82-ECDA-7446-B143-86B6BA7DA131}" type="presParOf" srcId="{8BB9677B-CF4A-964D-9FDF-54112F63CBA7}" destId="{0F942FF2-85AB-6648-81C7-8AF73B1805B1}" srcOrd="0" destOrd="0" presId="urn:microsoft.com/office/officeart/2005/8/layout/orgChart1"/>
    <dgm:cxn modelId="{0F475469-1546-7A48-866E-8CDB8EDEAEEF}" type="presParOf" srcId="{8BB9677B-CF4A-964D-9FDF-54112F63CBA7}" destId="{F5007C77-07D7-3648-83C0-B2C1CE2AADCE}" srcOrd="1" destOrd="0" presId="urn:microsoft.com/office/officeart/2005/8/layout/orgChart1"/>
    <dgm:cxn modelId="{F96E01EF-9FF7-1349-96F4-044428A8F253}" type="presParOf" srcId="{70611614-4954-C840-AA97-984C5BAE9BBE}" destId="{405853EB-9753-3F47-96C6-AAE49BF46E19}" srcOrd="1" destOrd="0" presId="urn:microsoft.com/office/officeart/2005/8/layout/orgChart1"/>
    <dgm:cxn modelId="{A9D342B8-1D01-034F-90DF-F6D809E190E7}" type="presParOf" srcId="{70611614-4954-C840-AA97-984C5BAE9BBE}" destId="{75C0F4CC-AA08-5049-A371-902B386662C3}" srcOrd="2" destOrd="0" presId="urn:microsoft.com/office/officeart/2005/8/layout/orgChart1"/>
    <dgm:cxn modelId="{561B99C7-A75C-C646-A2E0-EED9F6E84065}" type="presParOf" srcId="{5C27685C-9729-7044-A023-0194432FA2A6}" destId="{3F5D410A-A4A4-5E4B-B0DF-8BE231148994}" srcOrd="2" destOrd="0" presId="urn:microsoft.com/office/officeart/2005/8/layout/orgChart1"/>
    <dgm:cxn modelId="{BDB66048-0E14-404E-94F2-6AC7395377E5}" type="presParOf" srcId="{0FAD9043-33C3-374E-9391-C705172D9654}" destId="{D0552169-FE44-0A4F-AAA1-48C4BCC62C2E}" srcOrd="4" destOrd="0" presId="urn:microsoft.com/office/officeart/2005/8/layout/orgChart1"/>
    <dgm:cxn modelId="{322019A6-C419-3C4D-A6F2-54386B58A32E}" type="presParOf" srcId="{0FAD9043-33C3-374E-9391-C705172D9654}" destId="{36C091E9-E580-A649-80B9-46826A090143}" srcOrd="5" destOrd="0" presId="urn:microsoft.com/office/officeart/2005/8/layout/orgChart1"/>
    <dgm:cxn modelId="{496D4BF8-81A5-CA42-93F3-0D51D3F83D14}" type="presParOf" srcId="{36C091E9-E580-A649-80B9-46826A090143}" destId="{3024617C-5195-B844-94A7-CFB695E03F74}" srcOrd="0" destOrd="0" presId="urn:microsoft.com/office/officeart/2005/8/layout/orgChart1"/>
    <dgm:cxn modelId="{1D009C0B-9FFD-1D40-AB90-B7A86A965A5F}" type="presParOf" srcId="{3024617C-5195-B844-94A7-CFB695E03F74}" destId="{B9CA2ADF-BA0F-A74F-BA38-16E40C6CA99D}" srcOrd="0" destOrd="0" presId="urn:microsoft.com/office/officeart/2005/8/layout/orgChart1"/>
    <dgm:cxn modelId="{4EF7609C-C3BA-1B4A-B48D-D337B174FA10}" type="presParOf" srcId="{3024617C-5195-B844-94A7-CFB695E03F74}" destId="{ABBC46A0-2FBF-3948-A880-F9679C11BFAE}" srcOrd="1" destOrd="0" presId="urn:microsoft.com/office/officeart/2005/8/layout/orgChart1"/>
    <dgm:cxn modelId="{C631FDAA-A283-2346-8BA1-B9A24591F7FD}" type="presParOf" srcId="{36C091E9-E580-A649-80B9-46826A090143}" destId="{7906BAB3-04D3-A34B-9791-BAAC32230F91}" srcOrd="1" destOrd="0" presId="urn:microsoft.com/office/officeart/2005/8/layout/orgChart1"/>
    <dgm:cxn modelId="{9927F586-2DF7-2443-AAC1-7DF43A0CAFAA}" type="presParOf" srcId="{7906BAB3-04D3-A34B-9791-BAAC32230F91}" destId="{FFC7211B-4A83-134C-8ED6-CCFF5181326C}" srcOrd="0" destOrd="0" presId="urn:microsoft.com/office/officeart/2005/8/layout/orgChart1"/>
    <dgm:cxn modelId="{2A0E05B8-D7D9-9148-9C30-C544D08D7701}" type="presParOf" srcId="{7906BAB3-04D3-A34B-9791-BAAC32230F91}" destId="{470FFD67-B34F-4740-B117-B6866B158A3C}" srcOrd="1" destOrd="0" presId="urn:microsoft.com/office/officeart/2005/8/layout/orgChart1"/>
    <dgm:cxn modelId="{8EFF1AF1-502C-5C43-AD64-BD7F981811EC}" type="presParOf" srcId="{470FFD67-B34F-4740-B117-B6866B158A3C}" destId="{BE312FD1-6B68-9940-B858-2E8652F94502}" srcOrd="0" destOrd="0" presId="urn:microsoft.com/office/officeart/2005/8/layout/orgChart1"/>
    <dgm:cxn modelId="{AC672C43-4071-8940-BE50-E7B403F0D958}" type="presParOf" srcId="{BE312FD1-6B68-9940-B858-2E8652F94502}" destId="{9AD2D1C0-AA8B-F44B-8B83-CD480EA17B48}" srcOrd="0" destOrd="0" presId="urn:microsoft.com/office/officeart/2005/8/layout/orgChart1"/>
    <dgm:cxn modelId="{1F5662D9-CF29-1245-86FB-12F934339E7D}" type="presParOf" srcId="{BE312FD1-6B68-9940-B858-2E8652F94502}" destId="{907A0DDE-7CA9-5741-AF8D-0EAFF1410C6E}" srcOrd="1" destOrd="0" presId="urn:microsoft.com/office/officeart/2005/8/layout/orgChart1"/>
    <dgm:cxn modelId="{ABE173D9-312F-A24B-8DB6-B090C386AA07}" type="presParOf" srcId="{470FFD67-B34F-4740-B117-B6866B158A3C}" destId="{E16F34B1-6271-F94F-BA30-7B82DA2291BE}" srcOrd="1" destOrd="0" presId="urn:microsoft.com/office/officeart/2005/8/layout/orgChart1"/>
    <dgm:cxn modelId="{73D6D89C-2183-5641-9DEE-8EDC0339F3AF}" type="presParOf" srcId="{E16F34B1-6271-F94F-BA30-7B82DA2291BE}" destId="{7501C255-D081-104B-A229-567CF146F975}" srcOrd="0" destOrd="0" presId="urn:microsoft.com/office/officeart/2005/8/layout/orgChart1"/>
    <dgm:cxn modelId="{58BFA87C-862E-E447-AB06-1E01E0B18979}" type="presParOf" srcId="{E16F34B1-6271-F94F-BA30-7B82DA2291BE}" destId="{3CD332E3-48B1-8F4E-B075-3CBF823A64FD}" srcOrd="1" destOrd="0" presId="urn:microsoft.com/office/officeart/2005/8/layout/orgChart1"/>
    <dgm:cxn modelId="{16131EE9-E1D1-E84F-B445-DC7B911364D7}" type="presParOf" srcId="{3CD332E3-48B1-8F4E-B075-3CBF823A64FD}" destId="{48D22D1C-F455-5940-8D86-CEFB21D8AB8B}" srcOrd="0" destOrd="0" presId="urn:microsoft.com/office/officeart/2005/8/layout/orgChart1"/>
    <dgm:cxn modelId="{51DB5B39-910E-3042-9947-1EF88077FB50}" type="presParOf" srcId="{48D22D1C-F455-5940-8D86-CEFB21D8AB8B}" destId="{1C6F831C-CEB5-7844-A5F9-A7B88DA2898F}" srcOrd="0" destOrd="0" presId="urn:microsoft.com/office/officeart/2005/8/layout/orgChart1"/>
    <dgm:cxn modelId="{2FC94F2C-2C25-164F-BA38-035034A54BB9}" type="presParOf" srcId="{48D22D1C-F455-5940-8D86-CEFB21D8AB8B}" destId="{8E2859A7-1305-5749-8650-5FBC4B322525}" srcOrd="1" destOrd="0" presId="urn:microsoft.com/office/officeart/2005/8/layout/orgChart1"/>
    <dgm:cxn modelId="{67458657-2667-7D47-869D-B9887459041D}" type="presParOf" srcId="{3CD332E3-48B1-8F4E-B075-3CBF823A64FD}" destId="{6C7FD0B1-DA15-324C-9C10-45C500463886}" srcOrd="1" destOrd="0" presId="urn:microsoft.com/office/officeart/2005/8/layout/orgChart1"/>
    <dgm:cxn modelId="{C37BAA9B-591C-AC44-8D1F-E6E30E165654}" type="presParOf" srcId="{6C7FD0B1-DA15-324C-9C10-45C500463886}" destId="{F1CC99BD-96A2-7148-B54E-6902FC3A3395}" srcOrd="0" destOrd="0" presId="urn:microsoft.com/office/officeart/2005/8/layout/orgChart1"/>
    <dgm:cxn modelId="{3C6772D5-B0E8-AD4F-9405-EA60B78B13AE}" type="presParOf" srcId="{6C7FD0B1-DA15-324C-9C10-45C500463886}" destId="{E4CC0C0A-1F9F-054A-AFA5-040B80D95C89}" srcOrd="1" destOrd="0" presId="urn:microsoft.com/office/officeart/2005/8/layout/orgChart1"/>
    <dgm:cxn modelId="{C8C41A10-7AF9-DC43-A2CA-849BCD0AFC36}" type="presParOf" srcId="{E4CC0C0A-1F9F-054A-AFA5-040B80D95C89}" destId="{10AD0D1E-1027-9B4A-8901-6355E11BA411}" srcOrd="0" destOrd="0" presId="urn:microsoft.com/office/officeart/2005/8/layout/orgChart1"/>
    <dgm:cxn modelId="{3C528DD8-D404-E048-AEB4-54A04DBC8C8F}" type="presParOf" srcId="{10AD0D1E-1027-9B4A-8901-6355E11BA411}" destId="{6B9B35BB-BBF1-874C-A9C6-FD8E4F94BB28}" srcOrd="0" destOrd="0" presId="urn:microsoft.com/office/officeart/2005/8/layout/orgChart1"/>
    <dgm:cxn modelId="{BF546B71-BD27-674E-B9A8-6A711698AD96}" type="presParOf" srcId="{10AD0D1E-1027-9B4A-8901-6355E11BA411}" destId="{9A5FCDDC-30E4-A04C-8C69-E9DB8A4437F9}" srcOrd="1" destOrd="0" presId="urn:microsoft.com/office/officeart/2005/8/layout/orgChart1"/>
    <dgm:cxn modelId="{B07A4265-5C85-2742-AD5F-15D6CF1BFAD4}" type="presParOf" srcId="{E4CC0C0A-1F9F-054A-AFA5-040B80D95C89}" destId="{86F074EC-F071-BE41-A386-6EEB5388A44E}" srcOrd="1" destOrd="0" presId="urn:microsoft.com/office/officeart/2005/8/layout/orgChart1"/>
    <dgm:cxn modelId="{65A4088F-8F49-0045-9F0A-ABE0EA5C6BA5}" type="presParOf" srcId="{E4CC0C0A-1F9F-054A-AFA5-040B80D95C89}" destId="{7C56C6B3-3BBD-7448-9363-FE8FD49EF22C}" srcOrd="2" destOrd="0" presId="urn:microsoft.com/office/officeart/2005/8/layout/orgChart1"/>
    <dgm:cxn modelId="{6A852969-3E12-3042-9AFA-131E01402E2C}" type="presParOf" srcId="{3CD332E3-48B1-8F4E-B075-3CBF823A64FD}" destId="{99706567-3891-3448-83F9-C7E1DBE2BA82}" srcOrd="2" destOrd="0" presId="urn:microsoft.com/office/officeart/2005/8/layout/orgChart1"/>
    <dgm:cxn modelId="{BF26A39F-B471-7F44-A630-2C2D2CA574EB}" type="presParOf" srcId="{470FFD67-B34F-4740-B117-B6866B158A3C}" destId="{F9B41BCC-D623-2D4F-9625-A963A0614F2D}" srcOrd="2" destOrd="0" presId="urn:microsoft.com/office/officeart/2005/8/layout/orgChart1"/>
    <dgm:cxn modelId="{40AFFE69-FAB5-3447-A14D-C2F4A30D4D83}" type="presParOf" srcId="{36C091E9-E580-A649-80B9-46826A090143}" destId="{1AD44DF8-E959-BA4C-87DD-61B1619DFAF5}" srcOrd="2" destOrd="0" presId="urn:microsoft.com/office/officeart/2005/8/layout/orgChart1"/>
    <dgm:cxn modelId="{89846A07-59F1-6E46-997D-AFD4AD9355AD}" type="presParOf" srcId="{0FAD9043-33C3-374E-9391-C705172D9654}" destId="{7B94CBF7-B293-0C40-9B8B-529B1D249C3E}" srcOrd="6" destOrd="0" presId="urn:microsoft.com/office/officeart/2005/8/layout/orgChart1"/>
    <dgm:cxn modelId="{8F805120-4939-B34B-A4A6-99CDC8760852}" type="presParOf" srcId="{0FAD9043-33C3-374E-9391-C705172D9654}" destId="{E5B4A9A1-6967-3341-8E74-7FF1D2A4BA76}" srcOrd="7" destOrd="0" presId="urn:microsoft.com/office/officeart/2005/8/layout/orgChart1"/>
    <dgm:cxn modelId="{EF197B59-44D6-144E-B5EA-409147B8E1B6}" type="presParOf" srcId="{E5B4A9A1-6967-3341-8E74-7FF1D2A4BA76}" destId="{7FAE2FE7-5939-324E-A930-6B5C245765CB}" srcOrd="0" destOrd="0" presId="urn:microsoft.com/office/officeart/2005/8/layout/orgChart1"/>
    <dgm:cxn modelId="{4B8B217C-321E-114C-B4AA-A1CC21034DA5}" type="presParOf" srcId="{7FAE2FE7-5939-324E-A930-6B5C245765CB}" destId="{DAEAE27C-77DF-A840-9203-C7D28EEB5C8E}" srcOrd="0" destOrd="0" presId="urn:microsoft.com/office/officeart/2005/8/layout/orgChart1"/>
    <dgm:cxn modelId="{615ED658-08F3-F34D-8FF1-04C2B84C44EB}" type="presParOf" srcId="{7FAE2FE7-5939-324E-A930-6B5C245765CB}" destId="{52E0F30F-256F-F74C-A1CB-DD75D6D29CD4}" srcOrd="1" destOrd="0" presId="urn:microsoft.com/office/officeart/2005/8/layout/orgChart1"/>
    <dgm:cxn modelId="{DB6E302F-94F8-064F-B35D-45EDFCB478ED}" type="presParOf" srcId="{E5B4A9A1-6967-3341-8E74-7FF1D2A4BA76}" destId="{18CB4F53-2B49-3141-AE18-9FC3EFB09048}" srcOrd="1" destOrd="0" presId="urn:microsoft.com/office/officeart/2005/8/layout/orgChart1"/>
    <dgm:cxn modelId="{FF3DC706-1CFB-F140-8761-1CBE6455E58E}" type="presParOf" srcId="{18CB4F53-2B49-3141-AE18-9FC3EFB09048}" destId="{EA5247C7-C6CD-884F-A959-82313EE9C0EB}" srcOrd="0" destOrd="0" presId="urn:microsoft.com/office/officeart/2005/8/layout/orgChart1"/>
    <dgm:cxn modelId="{0FDF91B6-14FE-274E-95C8-0F6D61BEAACA}" type="presParOf" srcId="{18CB4F53-2B49-3141-AE18-9FC3EFB09048}" destId="{CA6A5EE3-0708-B842-AF64-A5A93BA4F1C9}" srcOrd="1" destOrd="0" presId="urn:microsoft.com/office/officeart/2005/8/layout/orgChart1"/>
    <dgm:cxn modelId="{2D4268A6-E6A0-A44B-B9C3-01E0692C1549}" type="presParOf" srcId="{CA6A5EE3-0708-B842-AF64-A5A93BA4F1C9}" destId="{BEAE5D43-1D94-5C46-9AE6-5C0155DBCD65}" srcOrd="0" destOrd="0" presId="urn:microsoft.com/office/officeart/2005/8/layout/orgChart1"/>
    <dgm:cxn modelId="{8B2A838C-0D14-EF4B-A9DD-EAF064E344B0}" type="presParOf" srcId="{BEAE5D43-1D94-5C46-9AE6-5C0155DBCD65}" destId="{9DBCFC88-6E1D-C14D-A7EA-F93E09BAC28E}" srcOrd="0" destOrd="0" presId="urn:microsoft.com/office/officeart/2005/8/layout/orgChart1"/>
    <dgm:cxn modelId="{D0E4DC24-F69E-2147-AE42-5C3AC1AA8F13}" type="presParOf" srcId="{BEAE5D43-1D94-5C46-9AE6-5C0155DBCD65}" destId="{1DCA6BD6-AC96-C247-92B2-C50EBDEE9F56}" srcOrd="1" destOrd="0" presId="urn:microsoft.com/office/officeart/2005/8/layout/orgChart1"/>
    <dgm:cxn modelId="{1640664B-C422-2F44-9CA4-EDE62A29308B}" type="presParOf" srcId="{CA6A5EE3-0708-B842-AF64-A5A93BA4F1C9}" destId="{57A11864-69AC-4943-9611-F6513FEF9BEA}" srcOrd="1" destOrd="0" presId="urn:microsoft.com/office/officeart/2005/8/layout/orgChart1"/>
    <dgm:cxn modelId="{CD2E4793-891F-1A41-A740-8E597D86DED1}" type="presParOf" srcId="{CA6A5EE3-0708-B842-AF64-A5A93BA4F1C9}" destId="{2575ABB1-2A9E-054B-B3F1-4EA042FDE6DB}" srcOrd="2" destOrd="0" presId="urn:microsoft.com/office/officeart/2005/8/layout/orgChart1"/>
    <dgm:cxn modelId="{455C0CD4-E459-D84A-A0EE-FC53FF24DD8B}" type="presParOf" srcId="{18CB4F53-2B49-3141-AE18-9FC3EFB09048}" destId="{5C47B763-44A7-3B44-886A-7CC845B655B8}" srcOrd="2" destOrd="0" presId="urn:microsoft.com/office/officeart/2005/8/layout/orgChart1"/>
    <dgm:cxn modelId="{7C6CE52E-EB27-CB4B-98DA-D9364D7E3AAB}" type="presParOf" srcId="{18CB4F53-2B49-3141-AE18-9FC3EFB09048}" destId="{884C5654-67F4-9143-9F97-9E82D780115C}" srcOrd="3" destOrd="0" presId="urn:microsoft.com/office/officeart/2005/8/layout/orgChart1"/>
    <dgm:cxn modelId="{8CBF5BD9-2D7B-B340-A53F-5AC7DE2105A8}" type="presParOf" srcId="{884C5654-67F4-9143-9F97-9E82D780115C}" destId="{68957121-870D-4A49-957E-F74B2EB6678D}" srcOrd="0" destOrd="0" presId="urn:microsoft.com/office/officeart/2005/8/layout/orgChart1"/>
    <dgm:cxn modelId="{2BE60129-0BAD-BD4F-8635-380AD72998A5}" type="presParOf" srcId="{68957121-870D-4A49-957E-F74B2EB6678D}" destId="{08BA0B1F-908B-AE41-B7FE-E112092AC41B}" srcOrd="0" destOrd="0" presId="urn:microsoft.com/office/officeart/2005/8/layout/orgChart1"/>
    <dgm:cxn modelId="{B5DECCB9-57DE-8145-9DA0-0541B2888553}" type="presParOf" srcId="{68957121-870D-4A49-957E-F74B2EB6678D}" destId="{4291FBDD-9FAB-E641-B944-5315DCA56407}" srcOrd="1" destOrd="0" presId="urn:microsoft.com/office/officeart/2005/8/layout/orgChart1"/>
    <dgm:cxn modelId="{DD82BE58-D35A-0B49-8F67-6E9627AEDD36}" type="presParOf" srcId="{884C5654-67F4-9143-9F97-9E82D780115C}" destId="{DB20FEC1-C4ED-9E48-AAAD-A49471AD680A}" srcOrd="1" destOrd="0" presId="urn:microsoft.com/office/officeart/2005/8/layout/orgChart1"/>
    <dgm:cxn modelId="{9F086A10-6F3F-9A40-A0BB-7562898D83F7}" type="presParOf" srcId="{884C5654-67F4-9143-9F97-9E82D780115C}" destId="{D0F7F623-B96C-8E4F-AB15-5625D2177019}" srcOrd="2" destOrd="0" presId="urn:microsoft.com/office/officeart/2005/8/layout/orgChart1"/>
    <dgm:cxn modelId="{AAD7FC5D-DB6A-B844-8CB8-5AA8D78E1E08}" type="presParOf" srcId="{E5B4A9A1-6967-3341-8E74-7FF1D2A4BA76}" destId="{C66ECB76-C8DC-2749-B282-1CA8DDC17C42}" srcOrd="2" destOrd="0" presId="urn:microsoft.com/office/officeart/2005/8/layout/orgChart1"/>
    <dgm:cxn modelId="{AC10FA6A-0F9E-7E4B-9C04-E4F7DA2C9196}" type="presParOf" srcId="{BF82AE36-95E8-DC49-8F01-49F047CB61B7}" destId="{B1665439-BE92-DB42-8E5A-79A18F5F22C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CFDBC1-7D01-7A41-B75B-980EF52897C4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05D2CC9-7744-AE45-B161-3387AC882904}">
      <dgm:prSet phldrT="[文本]"/>
      <dgm:spPr/>
      <dgm:t>
        <a:bodyPr/>
        <a:lstStyle/>
        <a:p>
          <a:r>
            <a:rPr lang="en-US" altLang="zh-CN" dirty="0" smtClean="0"/>
            <a:t>user</a:t>
          </a:r>
          <a:endParaRPr lang="zh-CN" altLang="en-US" dirty="0"/>
        </a:p>
      </dgm:t>
    </dgm:pt>
    <dgm:pt modelId="{30350DDD-189A-5A40-AEDF-8C077F8F613C}" type="par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2C4610E8-0796-FE42-95E9-E1E768A40AE7}" type="sib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710659EE-3C2B-3B45-9561-75C2DEC6E3CD}">
      <dgm:prSet phldrT="[文本]"/>
      <dgm:spPr/>
      <dgm:t>
        <a:bodyPr/>
        <a:lstStyle/>
        <a:p>
          <a:r>
            <a:rPr lang="en-US" altLang="zh-CN" dirty="0" smtClean="0"/>
            <a:t>IO</a:t>
          </a:r>
          <a:r>
            <a:rPr lang="zh-CN" altLang="en-US" dirty="0" smtClean="0"/>
            <a:t> </a:t>
          </a:r>
          <a:r>
            <a:rPr lang="en-US" altLang="zh-CN" dirty="0" smtClean="0"/>
            <a:t>Server</a:t>
          </a:r>
          <a:endParaRPr lang="zh-CN" altLang="en-US" dirty="0"/>
        </a:p>
      </dgm:t>
    </dgm:pt>
    <dgm:pt modelId="{0B6C9A18-AA78-6C4C-BC0D-8FD5F852B9B2}" type="parTrans" cxnId="{F0D5DAD0-D655-F341-AFAB-553505D339A6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745EDADD-D691-F64F-A93D-426FB8FCE68A}" type="sibTrans" cxnId="{F0D5DAD0-D655-F341-AFAB-553505D339A6}">
      <dgm:prSet/>
      <dgm:spPr/>
      <dgm:t>
        <a:bodyPr/>
        <a:lstStyle/>
        <a:p>
          <a:endParaRPr lang="zh-CN" altLang="en-US"/>
        </a:p>
      </dgm:t>
    </dgm:pt>
    <dgm:pt modelId="{D142ECEA-5CD5-9449-8E22-CC3EDAF79FEA}">
      <dgm:prSet phldrT="[文本]"/>
      <dgm:spPr>
        <a:ln w="38100">
          <a:solidFill>
            <a:srgbClr val="FF0000"/>
          </a:solidFill>
        </a:ln>
      </dgm:spPr>
      <dgm:t>
        <a:bodyPr/>
        <a:lstStyle/>
        <a:p>
          <a:r>
            <a:rPr lang="en-US" altLang="zh-CN" dirty="0" smtClean="0"/>
            <a:t>Handler</a:t>
          </a:r>
          <a:endParaRPr lang="zh-CN" altLang="en-US" dirty="0"/>
        </a:p>
      </dgm:t>
    </dgm:pt>
    <dgm:pt modelId="{6C29EC10-B0C5-0443-A298-4D353B0956C9}" type="parTrans" cxnId="{1A34B4A7-8A89-7A4B-93F2-0EECB4E19AA8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A9B02D8E-82A3-2945-8803-7B26F3BC9E99}" type="sibTrans" cxnId="{1A34B4A7-8A89-7A4B-93F2-0EECB4E19AA8}">
      <dgm:prSet/>
      <dgm:spPr/>
      <dgm:t>
        <a:bodyPr/>
        <a:lstStyle/>
        <a:p>
          <a:endParaRPr lang="zh-CN" altLang="en-US"/>
        </a:p>
      </dgm:t>
    </dgm:pt>
    <dgm:pt modelId="{6FD46C41-8028-8340-9559-5955C0C40574}">
      <dgm:prSet/>
      <dgm:spPr/>
      <dgm:t>
        <a:bodyPr/>
        <a:lstStyle/>
        <a:p>
          <a:r>
            <a:rPr lang="en-US" altLang="zh-CN" dirty="0" smtClean="0"/>
            <a:t>F</a:t>
          </a:r>
          <a:r>
            <a:rPr lang="en-US" altLang="en-US" dirty="0" smtClean="0"/>
            <a:t>inite-</a:t>
          </a:r>
          <a:r>
            <a:rPr lang="en-US" altLang="zh-CN" dirty="0" smtClean="0"/>
            <a:t>S</a:t>
          </a:r>
          <a:r>
            <a:rPr lang="en-US" altLang="en-US" dirty="0" smtClean="0"/>
            <a:t>tate</a:t>
          </a:r>
          <a:endParaRPr lang="zh-CN" altLang="en-US" dirty="0"/>
        </a:p>
      </dgm:t>
    </dgm:pt>
    <dgm:pt modelId="{04E3AF4E-71A1-3E48-A8DD-7ACDE96EBBA7}" type="parTrans" cxnId="{01A4D755-7691-B941-BD45-96C4695AD46F}">
      <dgm:prSet/>
      <dgm:spPr>
        <a:ln w="38100">
          <a:solidFill>
            <a:schemeClr val="accent2"/>
          </a:solidFill>
        </a:ln>
      </dgm:spPr>
      <dgm:t>
        <a:bodyPr/>
        <a:lstStyle/>
        <a:p>
          <a:endParaRPr lang="zh-CN" altLang="en-US"/>
        </a:p>
      </dgm:t>
    </dgm:pt>
    <dgm:pt modelId="{FAADC1CC-DD8E-FB48-B7AE-D2C251F7FC09}" type="sibTrans" cxnId="{01A4D755-7691-B941-BD45-96C4695AD46F}">
      <dgm:prSet/>
      <dgm:spPr/>
      <dgm:t>
        <a:bodyPr/>
        <a:lstStyle/>
        <a:p>
          <a:endParaRPr lang="zh-CN" altLang="en-US"/>
        </a:p>
      </dgm:t>
    </dgm:pt>
    <dgm:pt modelId="{70A7888D-ACF9-224A-8CA9-063FCF34548B}" type="pres">
      <dgm:prSet presAssocID="{17CFDBC1-7D01-7A41-B75B-980EF52897C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82AE36-95E8-DC49-8F01-49F047CB61B7}" type="pres">
      <dgm:prSet presAssocID="{B05D2CC9-7744-AE45-B161-3387AC882904}" presName="hierRoot1" presStyleCnt="0">
        <dgm:presLayoutVars>
          <dgm:hierBranch val="init"/>
        </dgm:presLayoutVars>
      </dgm:prSet>
      <dgm:spPr/>
    </dgm:pt>
    <dgm:pt modelId="{F4B3319C-A147-044D-A243-246EA3BF54C0}" type="pres">
      <dgm:prSet presAssocID="{B05D2CC9-7744-AE45-B161-3387AC882904}" presName="rootComposite1" presStyleCnt="0"/>
      <dgm:spPr/>
    </dgm:pt>
    <dgm:pt modelId="{99F2E181-4B0D-AC4D-90DF-F37B77EC49F5}" type="pres">
      <dgm:prSet presAssocID="{B05D2CC9-7744-AE45-B161-3387AC88290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1CB92F-2132-524D-996E-9E5A1F9AB677}" type="pres">
      <dgm:prSet presAssocID="{B05D2CC9-7744-AE45-B161-3387AC88290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FAD9043-33C3-374E-9391-C705172D9654}" type="pres">
      <dgm:prSet presAssocID="{B05D2CC9-7744-AE45-B161-3387AC882904}" presName="hierChild2" presStyleCnt="0"/>
      <dgm:spPr/>
    </dgm:pt>
    <dgm:pt modelId="{E7F11274-CD78-B541-97E0-18CBBCC904C3}" type="pres">
      <dgm:prSet presAssocID="{0B6C9A18-AA78-6C4C-BC0D-8FD5F852B9B2}" presName="Name37" presStyleLbl="parChTrans1D2" presStyleIdx="0" presStyleCnt="1"/>
      <dgm:spPr/>
      <dgm:t>
        <a:bodyPr/>
        <a:lstStyle/>
        <a:p>
          <a:endParaRPr lang="zh-CN" altLang="en-US"/>
        </a:p>
      </dgm:t>
    </dgm:pt>
    <dgm:pt modelId="{A1393DED-0380-A745-9A5A-358B5BE13422}" type="pres">
      <dgm:prSet presAssocID="{710659EE-3C2B-3B45-9561-75C2DEC6E3CD}" presName="hierRoot2" presStyleCnt="0">
        <dgm:presLayoutVars>
          <dgm:hierBranch val="init"/>
        </dgm:presLayoutVars>
      </dgm:prSet>
      <dgm:spPr/>
    </dgm:pt>
    <dgm:pt modelId="{FD055084-7BA6-764E-BF35-552E3E9EDF6F}" type="pres">
      <dgm:prSet presAssocID="{710659EE-3C2B-3B45-9561-75C2DEC6E3CD}" presName="rootComposite" presStyleCnt="0"/>
      <dgm:spPr/>
    </dgm:pt>
    <dgm:pt modelId="{F155F3C4-7213-5749-9332-974A9877031D}" type="pres">
      <dgm:prSet presAssocID="{710659EE-3C2B-3B45-9561-75C2DEC6E3C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05A87A-713F-DE46-BE8A-786A274176F1}" type="pres">
      <dgm:prSet presAssocID="{710659EE-3C2B-3B45-9561-75C2DEC6E3CD}" presName="rootConnector" presStyleLbl="node2" presStyleIdx="0" presStyleCnt="1"/>
      <dgm:spPr/>
      <dgm:t>
        <a:bodyPr/>
        <a:lstStyle/>
        <a:p>
          <a:endParaRPr lang="zh-CN" altLang="en-US"/>
        </a:p>
      </dgm:t>
    </dgm:pt>
    <dgm:pt modelId="{DEC145E6-62D0-7342-B87D-8BC7609E3825}" type="pres">
      <dgm:prSet presAssocID="{710659EE-3C2B-3B45-9561-75C2DEC6E3CD}" presName="hierChild4" presStyleCnt="0"/>
      <dgm:spPr/>
    </dgm:pt>
    <dgm:pt modelId="{49A9B56C-7C11-2B42-91E7-58AA7FC5002D}" type="pres">
      <dgm:prSet presAssocID="{6C29EC10-B0C5-0443-A298-4D353B0956C9}" presName="Name37" presStyleLbl="parChTrans1D3" presStyleIdx="0" presStyleCnt="1"/>
      <dgm:spPr/>
      <dgm:t>
        <a:bodyPr/>
        <a:lstStyle/>
        <a:p>
          <a:endParaRPr lang="zh-CN" altLang="en-US"/>
        </a:p>
      </dgm:t>
    </dgm:pt>
    <dgm:pt modelId="{3E6A28A6-F90B-0741-B279-0528D58E2F6E}" type="pres">
      <dgm:prSet presAssocID="{D142ECEA-5CD5-9449-8E22-CC3EDAF79FEA}" presName="hierRoot2" presStyleCnt="0">
        <dgm:presLayoutVars>
          <dgm:hierBranch val="init"/>
        </dgm:presLayoutVars>
      </dgm:prSet>
      <dgm:spPr/>
    </dgm:pt>
    <dgm:pt modelId="{BC28FC62-5F06-7049-8DC0-F3A1733998A8}" type="pres">
      <dgm:prSet presAssocID="{D142ECEA-5CD5-9449-8E22-CC3EDAF79FEA}" presName="rootComposite" presStyleCnt="0"/>
      <dgm:spPr/>
    </dgm:pt>
    <dgm:pt modelId="{23E874C8-41C5-F34F-901D-DB7FE76F5841}" type="pres">
      <dgm:prSet presAssocID="{D142ECEA-5CD5-9449-8E22-CC3EDAF79FEA}" presName="rootText" presStyleLbl="node3" presStyleIdx="0" presStyleCnt="1" custScaleX="152697" custScaleY="1248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22D726-AE56-4844-990D-F6E1355708AB}" type="pres">
      <dgm:prSet presAssocID="{D142ECEA-5CD5-9449-8E22-CC3EDAF79FEA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EABF3684-5064-144A-AD14-BD1554372906}" type="pres">
      <dgm:prSet presAssocID="{D142ECEA-5CD5-9449-8E22-CC3EDAF79FEA}" presName="hierChild4" presStyleCnt="0"/>
      <dgm:spPr/>
    </dgm:pt>
    <dgm:pt modelId="{D9496C85-20B8-0D4E-8042-458C575624E6}" type="pres">
      <dgm:prSet presAssocID="{04E3AF4E-71A1-3E48-A8DD-7ACDE96EBBA7}" presName="Name37" presStyleLbl="parChTrans1D4" presStyleIdx="0" presStyleCnt="1"/>
      <dgm:spPr/>
      <dgm:t>
        <a:bodyPr/>
        <a:lstStyle/>
        <a:p>
          <a:endParaRPr lang="zh-CN" altLang="en-US"/>
        </a:p>
      </dgm:t>
    </dgm:pt>
    <dgm:pt modelId="{590E161B-7A45-FA4E-A42D-3047053C916C}" type="pres">
      <dgm:prSet presAssocID="{6FD46C41-8028-8340-9559-5955C0C40574}" presName="hierRoot2" presStyleCnt="0">
        <dgm:presLayoutVars>
          <dgm:hierBranch val="init"/>
        </dgm:presLayoutVars>
      </dgm:prSet>
      <dgm:spPr/>
    </dgm:pt>
    <dgm:pt modelId="{E89D0FB9-A614-5544-B547-CFF9C487787A}" type="pres">
      <dgm:prSet presAssocID="{6FD46C41-8028-8340-9559-5955C0C40574}" presName="rootComposite" presStyleCnt="0"/>
      <dgm:spPr/>
    </dgm:pt>
    <dgm:pt modelId="{B30CDBF9-FC37-0E4E-BAA9-4C7AA3438E5C}" type="pres">
      <dgm:prSet presAssocID="{6FD46C41-8028-8340-9559-5955C0C40574}" presName="rootText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FCAA6F-DEFA-5144-9ED0-3A8468694B5D}" type="pres">
      <dgm:prSet presAssocID="{6FD46C41-8028-8340-9559-5955C0C40574}" presName="rootConnector" presStyleLbl="node4" presStyleIdx="0" presStyleCnt="1"/>
      <dgm:spPr/>
      <dgm:t>
        <a:bodyPr/>
        <a:lstStyle/>
        <a:p>
          <a:endParaRPr lang="zh-CN" altLang="en-US"/>
        </a:p>
      </dgm:t>
    </dgm:pt>
    <dgm:pt modelId="{1278A594-B321-C54B-B0DA-66A2F4934812}" type="pres">
      <dgm:prSet presAssocID="{6FD46C41-8028-8340-9559-5955C0C40574}" presName="hierChild4" presStyleCnt="0"/>
      <dgm:spPr/>
    </dgm:pt>
    <dgm:pt modelId="{01DEF376-ABBD-7C4A-A3CB-84712EA9320E}" type="pres">
      <dgm:prSet presAssocID="{6FD46C41-8028-8340-9559-5955C0C40574}" presName="hierChild5" presStyleCnt="0"/>
      <dgm:spPr/>
    </dgm:pt>
    <dgm:pt modelId="{0E229589-24DD-4A49-AE0B-75D44D7E3515}" type="pres">
      <dgm:prSet presAssocID="{D142ECEA-5CD5-9449-8E22-CC3EDAF79FEA}" presName="hierChild5" presStyleCnt="0"/>
      <dgm:spPr/>
    </dgm:pt>
    <dgm:pt modelId="{66F30B12-09D9-B84A-BB22-9D2FA59BD691}" type="pres">
      <dgm:prSet presAssocID="{710659EE-3C2B-3B45-9561-75C2DEC6E3CD}" presName="hierChild5" presStyleCnt="0"/>
      <dgm:spPr/>
    </dgm:pt>
    <dgm:pt modelId="{B1665439-BE92-DB42-8E5A-79A18F5F22C2}" type="pres">
      <dgm:prSet presAssocID="{B05D2CC9-7744-AE45-B161-3387AC882904}" presName="hierChild3" presStyleCnt="0"/>
      <dgm:spPr/>
    </dgm:pt>
  </dgm:ptLst>
  <dgm:cxnLst>
    <dgm:cxn modelId="{01A4D755-7691-B941-BD45-96C4695AD46F}" srcId="{D142ECEA-5CD5-9449-8E22-CC3EDAF79FEA}" destId="{6FD46C41-8028-8340-9559-5955C0C40574}" srcOrd="0" destOrd="0" parTransId="{04E3AF4E-71A1-3E48-A8DD-7ACDE96EBBA7}" sibTransId="{FAADC1CC-DD8E-FB48-B7AE-D2C251F7FC09}"/>
    <dgm:cxn modelId="{176355B0-3F6C-FF41-9061-573582DD26E9}" type="presOf" srcId="{710659EE-3C2B-3B45-9561-75C2DEC6E3CD}" destId="{F155F3C4-7213-5749-9332-974A9877031D}" srcOrd="0" destOrd="0" presId="urn:microsoft.com/office/officeart/2005/8/layout/orgChart1"/>
    <dgm:cxn modelId="{9D0CAA33-A087-7942-9D23-C76937AA41DD}" type="presOf" srcId="{6C29EC10-B0C5-0443-A298-4D353B0956C9}" destId="{49A9B56C-7C11-2B42-91E7-58AA7FC5002D}" srcOrd="0" destOrd="0" presId="urn:microsoft.com/office/officeart/2005/8/layout/orgChart1"/>
    <dgm:cxn modelId="{033E1CBA-860C-6440-AFE2-B40B021F6419}" srcId="{17CFDBC1-7D01-7A41-B75B-980EF52897C4}" destId="{B05D2CC9-7744-AE45-B161-3387AC882904}" srcOrd="0" destOrd="0" parTransId="{30350DDD-189A-5A40-AEDF-8C077F8F613C}" sibTransId="{2C4610E8-0796-FE42-95E9-E1E768A40AE7}"/>
    <dgm:cxn modelId="{987AAA03-95E0-F145-AC10-07AA593A499E}" type="presOf" srcId="{6FD46C41-8028-8340-9559-5955C0C40574}" destId="{B30CDBF9-FC37-0E4E-BAA9-4C7AA3438E5C}" srcOrd="0" destOrd="0" presId="urn:microsoft.com/office/officeart/2005/8/layout/orgChart1"/>
    <dgm:cxn modelId="{4C3129CD-8A01-F844-99A7-60AECB62AFB6}" type="presOf" srcId="{B05D2CC9-7744-AE45-B161-3387AC882904}" destId="{99F2E181-4B0D-AC4D-90DF-F37B77EC49F5}" srcOrd="0" destOrd="0" presId="urn:microsoft.com/office/officeart/2005/8/layout/orgChart1"/>
    <dgm:cxn modelId="{70E08871-022F-E046-B038-A10A79FBC1B0}" type="presOf" srcId="{D142ECEA-5CD5-9449-8E22-CC3EDAF79FEA}" destId="{3B22D726-AE56-4844-990D-F6E1355708AB}" srcOrd="1" destOrd="0" presId="urn:microsoft.com/office/officeart/2005/8/layout/orgChart1"/>
    <dgm:cxn modelId="{118951EE-BC0E-9449-818D-9F669412F419}" type="presOf" srcId="{04E3AF4E-71A1-3E48-A8DD-7ACDE96EBBA7}" destId="{D9496C85-20B8-0D4E-8042-458C575624E6}" srcOrd="0" destOrd="0" presId="urn:microsoft.com/office/officeart/2005/8/layout/orgChart1"/>
    <dgm:cxn modelId="{841CB6A4-29C5-164F-BACC-0EA89DFDF97E}" type="presOf" srcId="{B05D2CC9-7744-AE45-B161-3387AC882904}" destId="{EA1CB92F-2132-524D-996E-9E5A1F9AB677}" srcOrd="1" destOrd="0" presId="urn:microsoft.com/office/officeart/2005/8/layout/orgChart1"/>
    <dgm:cxn modelId="{1A34B4A7-8A89-7A4B-93F2-0EECB4E19AA8}" srcId="{710659EE-3C2B-3B45-9561-75C2DEC6E3CD}" destId="{D142ECEA-5CD5-9449-8E22-CC3EDAF79FEA}" srcOrd="0" destOrd="0" parTransId="{6C29EC10-B0C5-0443-A298-4D353B0956C9}" sibTransId="{A9B02D8E-82A3-2945-8803-7B26F3BC9E99}"/>
    <dgm:cxn modelId="{5CA869B0-A7FF-8F49-92F0-4FE402CD6D63}" type="presOf" srcId="{D142ECEA-5CD5-9449-8E22-CC3EDAF79FEA}" destId="{23E874C8-41C5-F34F-901D-DB7FE76F5841}" srcOrd="0" destOrd="0" presId="urn:microsoft.com/office/officeart/2005/8/layout/orgChart1"/>
    <dgm:cxn modelId="{969F40A5-BD7E-C14A-8A60-0908BF9C7BF4}" type="presOf" srcId="{17CFDBC1-7D01-7A41-B75B-980EF52897C4}" destId="{70A7888D-ACF9-224A-8CA9-063FCF34548B}" srcOrd="0" destOrd="0" presId="urn:microsoft.com/office/officeart/2005/8/layout/orgChart1"/>
    <dgm:cxn modelId="{F0D5DAD0-D655-F341-AFAB-553505D339A6}" srcId="{B05D2CC9-7744-AE45-B161-3387AC882904}" destId="{710659EE-3C2B-3B45-9561-75C2DEC6E3CD}" srcOrd="0" destOrd="0" parTransId="{0B6C9A18-AA78-6C4C-BC0D-8FD5F852B9B2}" sibTransId="{745EDADD-D691-F64F-A93D-426FB8FCE68A}"/>
    <dgm:cxn modelId="{EFD95DC3-70E1-E749-AD26-64D7EF184248}" type="presOf" srcId="{6FD46C41-8028-8340-9559-5955C0C40574}" destId="{8BFCAA6F-DEFA-5144-9ED0-3A8468694B5D}" srcOrd="1" destOrd="0" presId="urn:microsoft.com/office/officeart/2005/8/layout/orgChart1"/>
    <dgm:cxn modelId="{F0A4617B-5266-914C-B052-FB04F7C11760}" type="presOf" srcId="{710659EE-3C2B-3B45-9561-75C2DEC6E3CD}" destId="{A705A87A-713F-DE46-BE8A-786A274176F1}" srcOrd="1" destOrd="0" presId="urn:microsoft.com/office/officeart/2005/8/layout/orgChart1"/>
    <dgm:cxn modelId="{EC001070-DAD2-F246-B826-F38CA0C1840A}" type="presOf" srcId="{0B6C9A18-AA78-6C4C-BC0D-8FD5F852B9B2}" destId="{E7F11274-CD78-B541-97E0-18CBBCC904C3}" srcOrd="0" destOrd="0" presId="urn:microsoft.com/office/officeart/2005/8/layout/orgChart1"/>
    <dgm:cxn modelId="{4C1F88FA-B1B8-8248-B46C-195593D80A27}" type="presParOf" srcId="{70A7888D-ACF9-224A-8CA9-063FCF34548B}" destId="{BF82AE36-95E8-DC49-8F01-49F047CB61B7}" srcOrd="0" destOrd="0" presId="urn:microsoft.com/office/officeart/2005/8/layout/orgChart1"/>
    <dgm:cxn modelId="{A7CAD842-C989-6846-8274-B4A9C0910D7C}" type="presParOf" srcId="{BF82AE36-95E8-DC49-8F01-49F047CB61B7}" destId="{F4B3319C-A147-044D-A243-246EA3BF54C0}" srcOrd="0" destOrd="0" presId="urn:microsoft.com/office/officeart/2005/8/layout/orgChart1"/>
    <dgm:cxn modelId="{91F8D9C6-CB61-F845-ACD4-C1A880A6A468}" type="presParOf" srcId="{F4B3319C-A147-044D-A243-246EA3BF54C0}" destId="{99F2E181-4B0D-AC4D-90DF-F37B77EC49F5}" srcOrd="0" destOrd="0" presId="urn:microsoft.com/office/officeart/2005/8/layout/orgChart1"/>
    <dgm:cxn modelId="{08FD0CE5-E278-F241-A0BA-6E495C7A27A6}" type="presParOf" srcId="{F4B3319C-A147-044D-A243-246EA3BF54C0}" destId="{EA1CB92F-2132-524D-996E-9E5A1F9AB677}" srcOrd="1" destOrd="0" presId="urn:microsoft.com/office/officeart/2005/8/layout/orgChart1"/>
    <dgm:cxn modelId="{25472A3E-6627-2543-87F3-80DC5E598429}" type="presParOf" srcId="{BF82AE36-95E8-DC49-8F01-49F047CB61B7}" destId="{0FAD9043-33C3-374E-9391-C705172D9654}" srcOrd="1" destOrd="0" presId="urn:microsoft.com/office/officeart/2005/8/layout/orgChart1"/>
    <dgm:cxn modelId="{3864C754-3DBD-784A-8B7D-3EF104A7A9C0}" type="presParOf" srcId="{0FAD9043-33C3-374E-9391-C705172D9654}" destId="{E7F11274-CD78-B541-97E0-18CBBCC904C3}" srcOrd="0" destOrd="0" presId="urn:microsoft.com/office/officeart/2005/8/layout/orgChart1"/>
    <dgm:cxn modelId="{3EF8C252-22F6-7B49-8B60-A4EA8EA54098}" type="presParOf" srcId="{0FAD9043-33C3-374E-9391-C705172D9654}" destId="{A1393DED-0380-A745-9A5A-358B5BE13422}" srcOrd="1" destOrd="0" presId="urn:microsoft.com/office/officeart/2005/8/layout/orgChart1"/>
    <dgm:cxn modelId="{CF08B69A-45E7-A642-B179-F24FE5ACCA8F}" type="presParOf" srcId="{A1393DED-0380-A745-9A5A-358B5BE13422}" destId="{FD055084-7BA6-764E-BF35-552E3E9EDF6F}" srcOrd="0" destOrd="0" presId="urn:microsoft.com/office/officeart/2005/8/layout/orgChart1"/>
    <dgm:cxn modelId="{E785D845-83BD-BB4A-B657-C374C8EF1410}" type="presParOf" srcId="{FD055084-7BA6-764E-BF35-552E3E9EDF6F}" destId="{F155F3C4-7213-5749-9332-974A9877031D}" srcOrd="0" destOrd="0" presId="urn:microsoft.com/office/officeart/2005/8/layout/orgChart1"/>
    <dgm:cxn modelId="{6EF75815-7445-BF42-B005-ED19EB9C0DE4}" type="presParOf" srcId="{FD055084-7BA6-764E-BF35-552E3E9EDF6F}" destId="{A705A87A-713F-DE46-BE8A-786A274176F1}" srcOrd="1" destOrd="0" presId="urn:microsoft.com/office/officeart/2005/8/layout/orgChart1"/>
    <dgm:cxn modelId="{3AAF3894-7718-4B48-B6A3-ACABB63B2F31}" type="presParOf" srcId="{A1393DED-0380-A745-9A5A-358B5BE13422}" destId="{DEC145E6-62D0-7342-B87D-8BC7609E3825}" srcOrd="1" destOrd="0" presId="urn:microsoft.com/office/officeart/2005/8/layout/orgChart1"/>
    <dgm:cxn modelId="{3E675772-8D0F-7A4C-BC1E-DD9F97D57C76}" type="presParOf" srcId="{DEC145E6-62D0-7342-B87D-8BC7609E3825}" destId="{49A9B56C-7C11-2B42-91E7-58AA7FC5002D}" srcOrd="0" destOrd="0" presId="urn:microsoft.com/office/officeart/2005/8/layout/orgChart1"/>
    <dgm:cxn modelId="{4A51FDC9-6974-D041-9AD7-3CBA91B674B8}" type="presParOf" srcId="{DEC145E6-62D0-7342-B87D-8BC7609E3825}" destId="{3E6A28A6-F90B-0741-B279-0528D58E2F6E}" srcOrd="1" destOrd="0" presId="urn:microsoft.com/office/officeart/2005/8/layout/orgChart1"/>
    <dgm:cxn modelId="{8B2BAACE-BD3F-0145-A93C-8D7D9E1263CA}" type="presParOf" srcId="{3E6A28A6-F90B-0741-B279-0528D58E2F6E}" destId="{BC28FC62-5F06-7049-8DC0-F3A1733998A8}" srcOrd="0" destOrd="0" presId="urn:microsoft.com/office/officeart/2005/8/layout/orgChart1"/>
    <dgm:cxn modelId="{2A58F7A6-871D-314D-A563-9F565341272A}" type="presParOf" srcId="{BC28FC62-5F06-7049-8DC0-F3A1733998A8}" destId="{23E874C8-41C5-F34F-901D-DB7FE76F5841}" srcOrd="0" destOrd="0" presId="urn:microsoft.com/office/officeart/2005/8/layout/orgChart1"/>
    <dgm:cxn modelId="{AD9DE0C5-4415-EB4B-8281-CB96A3E58BC4}" type="presParOf" srcId="{BC28FC62-5F06-7049-8DC0-F3A1733998A8}" destId="{3B22D726-AE56-4844-990D-F6E1355708AB}" srcOrd="1" destOrd="0" presId="urn:microsoft.com/office/officeart/2005/8/layout/orgChart1"/>
    <dgm:cxn modelId="{62CA7179-29DE-D745-B865-22E26B318733}" type="presParOf" srcId="{3E6A28A6-F90B-0741-B279-0528D58E2F6E}" destId="{EABF3684-5064-144A-AD14-BD1554372906}" srcOrd="1" destOrd="0" presId="urn:microsoft.com/office/officeart/2005/8/layout/orgChart1"/>
    <dgm:cxn modelId="{8E8CDDAA-84CE-4547-91E0-364AE67B20C5}" type="presParOf" srcId="{EABF3684-5064-144A-AD14-BD1554372906}" destId="{D9496C85-20B8-0D4E-8042-458C575624E6}" srcOrd="0" destOrd="0" presId="urn:microsoft.com/office/officeart/2005/8/layout/orgChart1"/>
    <dgm:cxn modelId="{75FEA521-7CA2-5A4F-B2DD-FF7193576040}" type="presParOf" srcId="{EABF3684-5064-144A-AD14-BD1554372906}" destId="{590E161B-7A45-FA4E-A42D-3047053C916C}" srcOrd="1" destOrd="0" presId="urn:microsoft.com/office/officeart/2005/8/layout/orgChart1"/>
    <dgm:cxn modelId="{511FF0C7-D706-D545-A5F6-60187AC46A61}" type="presParOf" srcId="{590E161B-7A45-FA4E-A42D-3047053C916C}" destId="{E89D0FB9-A614-5544-B547-CFF9C487787A}" srcOrd="0" destOrd="0" presId="urn:microsoft.com/office/officeart/2005/8/layout/orgChart1"/>
    <dgm:cxn modelId="{9E798AB0-1578-6641-A62C-3CF3039A21D3}" type="presParOf" srcId="{E89D0FB9-A614-5544-B547-CFF9C487787A}" destId="{B30CDBF9-FC37-0E4E-BAA9-4C7AA3438E5C}" srcOrd="0" destOrd="0" presId="urn:microsoft.com/office/officeart/2005/8/layout/orgChart1"/>
    <dgm:cxn modelId="{54427733-6A85-1442-881D-C36C5215F50D}" type="presParOf" srcId="{E89D0FB9-A614-5544-B547-CFF9C487787A}" destId="{8BFCAA6F-DEFA-5144-9ED0-3A8468694B5D}" srcOrd="1" destOrd="0" presId="urn:microsoft.com/office/officeart/2005/8/layout/orgChart1"/>
    <dgm:cxn modelId="{24A258C4-AFFB-934F-A0B8-3F85C24E1BC0}" type="presParOf" srcId="{590E161B-7A45-FA4E-A42D-3047053C916C}" destId="{1278A594-B321-C54B-B0DA-66A2F4934812}" srcOrd="1" destOrd="0" presId="urn:microsoft.com/office/officeart/2005/8/layout/orgChart1"/>
    <dgm:cxn modelId="{BB74FD3B-4C3B-604E-BAAF-3DC49820D557}" type="presParOf" srcId="{590E161B-7A45-FA4E-A42D-3047053C916C}" destId="{01DEF376-ABBD-7C4A-A3CB-84712EA9320E}" srcOrd="2" destOrd="0" presId="urn:microsoft.com/office/officeart/2005/8/layout/orgChart1"/>
    <dgm:cxn modelId="{422AD414-B453-8546-9FF9-6766DF24B6F1}" type="presParOf" srcId="{3E6A28A6-F90B-0741-B279-0528D58E2F6E}" destId="{0E229589-24DD-4A49-AE0B-75D44D7E3515}" srcOrd="2" destOrd="0" presId="urn:microsoft.com/office/officeart/2005/8/layout/orgChart1"/>
    <dgm:cxn modelId="{28639DDA-E9DA-DF40-B24B-5387F47E2B33}" type="presParOf" srcId="{A1393DED-0380-A745-9A5A-358B5BE13422}" destId="{66F30B12-09D9-B84A-BB22-9D2FA59BD691}" srcOrd="2" destOrd="0" presId="urn:microsoft.com/office/officeart/2005/8/layout/orgChart1"/>
    <dgm:cxn modelId="{FBDE8E77-EAC2-2E48-B1F4-1FE7A42DE7AA}" type="presParOf" srcId="{BF82AE36-95E8-DC49-8F01-49F047CB61B7}" destId="{B1665439-BE92-DB42-8E5A-79A18F5F22C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CFDBC1-7D01-7A41-B75B-980EF52897C4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05D2CC9-7744-AE45-B161-3387AC882904}">
      <dgm:prSet phldrT="[文本]"/>
      <dgm:spPr/>
      <dgm:t>
        <a:bodyPr/>
        <a:lstStyle/>
        <a:p>
          <a:r>
            <a:rPr lang="en-US" altLang="zh-CN" dirty="0" smtClean="0"/>
            <a:t>user</a:t>
          </a:r>
          <a:endParaRPr lang="zh-CN" altLang="en-US" dirty="0"/>
        </a:p>
      </dgm:t>
    </dgm:pt>
    <dgm:pt modelId="{30350DDD-189A-5A40-AEDF-8C077F8F613C}" type="par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2C4610E8-0796-FE42-95E9-E1E768A40AE7}" type="sib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710659EE-3C2B-3B45-9561-75C2DEC6E3CD}">
      <dgm:prSet phldrT="[文本]"/>
      <dgm:spPr/>
      <dgm:t>
        <a:bodyPr/>
        <a:lstStyle/>
        <a:p>
          <a:r>
            <a:rPr lang="en-US" altLang="zh-CN" dirty="0" smtClean="0"/>
            <a:t>IO</a:t>
          </a:r>
          <a:r>
            <a:rPr lang="zh-CN" altLang="en-US" dirty="0" smtClean="0"/>
            <a:t> </a:t>
          </a:r>
          <a:r>
            <a:rPr lang="en-US" altLang="zh-CN" dirty="0" smtClean="0"/>
            <a:t>Server</a:t>
          </a:r>
          <a:endParaRPr lang="zh-CN" altLang="en-US" dirty="0"/>
        </a:p>
      </dgm:t>
    </dgm:pt>
    <dgm:pt modelId="{0B6C9A18-AA78-6C4C-BC0D-8FD5F852B9B2}" type="parTrans" cxnId="{F0D5DAD0-D655-F341-AFAB-553505D339A6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745EDADD-D691-F64F-A93D-426FB8FCE68A}" type="sibTrans" cxnId="{F0D5DAD0-D655-F341-AFAB-553505D339A6}">
      <dgm:prSet/>
      <dgm:spPr/>
      <dgm:t>
        <a:bodyPr/>
        <a:lstStyle/>
        <a:p>
          <a:endParaRPr lang="zh-CN" altLang="en-US"/>
        </a:p>
      </dgm:t>
    </dgm:pt>
    <dgm:pt modelId="{D142ECEA-5CD5-9449-8E22-CC3EDAF79FEA}">
      <dgm:prSet phldrT="[文本]"/>
      <dgm:spPr/>
      <dgm:t>
        <a:bodyPr/>
        <a:lstStyle/>
        <a:p>
          <a:r>
            <a:rPr lang="en-US" altLang="zh-CN" dirty="0" smtClean="0"/>
            <a:t>Handler</a:t>
          </a:r>
          <a:endParaRPr lang="zh-CN" altLang="en-US" dirty="0"/>
        </a:p>
      </dgm:t>
    </dgm:pt>
    <dgm:pt modelId="{6C29EC10-B0C5-0443-A298-4D353B0956C9}" type="parTrans" cxnId="{1A34B4A7-8A89-7A4B-93F2-0EECB4E19AA8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A9B02D8E-82A3-2945-8803-7B26F3BC9E99}" type="sibTrans" cxnId="{1A34B4A7-8A89-7A4B-93F2-0EECB4E19AA8}">
      <dgm:prSet/>
      <dgm:spPr/>
      <dgm:t>
        <a:bodyPr/>
        <a:lstStyle/>
        <a:p>
          <a:endParaRPr lang="zh-CN" altLang="en-US"/>
        </a:p>
      </dgm:t>
    </dgm:pt>
    <dgm:pt modelId="{6FD46C41-8028-8340-9559-5955C0C40574}">
      <dgm:prSet/>
      <dgm:spPr>
        <a:ln w="38100">
          <a:solidFill>
            <a:srgbClr val="FF0000"/>
          </a:solidFill>
        </a:ln>
      </dgm:spPr>
      <dgm:t>
        <a:bodyPr/>
        <a:lstStyle/>
        <a:p>
          <a:r>
            <a:rPr lang="en-US" altLang="zh-CN" dirty="0" smtClean="0"/>
            <a:t>F</a:t>
          </a:r>
          <a:r>
            <a:rPr lang="en-US" altLang="en-US" dirty="0" smtClean="0"/>
            <a:t>inite-</a:t>
          </a:r>
          <a:r>
            <a:rPr lang="en-US" altLang="zh-CN" dirty="0" smtClean="0"/>
            <a:t>S</a:t>
          </a:r>
          <a:r>
            <a:rPr lang="en-US" altLang="en-US" dirty="0" smtClean="0"/>
            <a:t>tate</a:t>
          </a:r>
          <a:endParaRPr lang="zh-CN" altLang="en-US" dirty="0"/>
        </a:p>
      </dgm:t>
    </dgm:pt>
    <dgm:pt modelId="{04E3AF4E-71A1-3E48-A8DD-7ACDE96EBBA7}" type="parTrans" cxnId="{01A4D755-7691-B941-BD45-96C4695AD46F}">
      <dgm:prSet/>
      <dgm:spPr>
        <a:ln w="38100">
          <a:solidFill>
            <a:schemeClr val="accent2"/>
          </a:solidFill>
        </a:ln>
      </dgm:spPr>
      <dgm:t>
        <a:bodyPr/>
        <a:lstStyle/>
        <a:p>
          <a:endParaRPr lang="zh-CN" altLang="en-US"/>
        </a:p>
      </dgm:t>
    </dgm:pt>
    <dgm:pt modelId="{FAADC1CC-DD8E-FB48-B7AE-D2C251F7FC09}" type="sibTrans" cxnId="{01A4D755-7691-B941-BD45-96C4695AD46F}">
      <dgm:prSet/>
      <dgm:spPr/>
      <dgm:t>
        <a:bodyPr/>
        <a:lstStyle/>
        <a:p>
          <a:endParaRPr lang="zh-CN" altLang="en-US"/>
        </a:p>
      </dgm:t>
    </dgm:pt>
    <dgm:pt modelId="{70A7888D-ACF9-224A-8CA9-063FCF34548B}" type="pres">
      <dgm:prSet presAssocID="{17CFDBC1-7D01-7A41-B75B-980EF52897C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82AE36-95E8-DC49-8F01-49F047CB61B7}" type="pres">
      <dgm:prSet presAssocID="{B05D2CC9-7744-AE45-B161-3387AC882904}" presName="hierRoot1" presStyleCnt="0">
        <dgm:presLayoutVars>
          <dgm:hierBranch val="init"/>
        </dgm:presLayoutVars>
      </dgm:prSet>
      <dgm:spPr/>
    </dgm:pt>
    <dgm:pt modelId="{F4B3319C-A147-044D-A243-246EA3BF54C0}" type="pres">
      <dgm:prSet presAssocID="{B05D2CC9-7744-AE45-B161-3387AC882904}" presName="rootComposite1" presStyleCnt="0"/>
      <dgm:spPr/>
    </dgm:pt>
    <dgm:pt modelId="{99F2E181-4B0D-AC4D-90DF-F37B77EC49F5}" type="pres">
      <dgm:prSet presAssocID="{B05D2CC9-7744-AE45-B161-3387AC88290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1CB92F-2132-524D-996E-9E5A1F9AB677}" type="pres">
      <dgm:prSet presAssocID="{B05D2CC9-7744-AE45-B161-3387AC88290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FAD9043-33C3-374E-9391-C705172D9654}" type="pres">
      <dgm:prSet presAssocID="{B05D2CC9-7744-AE45-B161-3387AC882904}" presName="hierChild2" presStyleCnt="0"/>
      <dgm:spPr/>
    </dgm:pt>
    <dgm:pt modelId="{E7F11274-CD78-B541-97E0-18CBBCC904C3}" type="pres">
      <dgm:prSet presAssocID="{0B6C9A18-AA78-6C4C-BC0D-8FD5F852B9B2}" presName="Name37" presStyleLbl="parChTrans1D2" presStyleIdx="0" presStyleCnt="1"/>
      <dgm:spPr/>
      <dgm:t>
        <a:bodyPr/>
        <a:lstStyle/>
        <a:p>
          <a:endParaRPr lang="zh-CN" altLang="en-US"/>
        </a:p>
      </dgm:t>
    </dgm:pt>
    <dgm:pt modelId="{A1393DED-0380-A745-9A5A-358B5BE13422}" type="pres">
      <dgm:prSet presAssocID="{710659EE-3C2B-3B45-9561-75C2DEC6E3CD}" presName="hierRoot2" presStyleCnt="0">
        <dgm:presLayoutVars>
          <dgm:hierBranch val="init"/>
        </dgm:presLayoutVars>
      </dgm:prSet>
      <dgm:spPr/>
    </dgm:pt>
    <dgm:pt modelId="{FD055084-7BA6-764E-BF35-552E3E9EDF6F}" type="pres">
      <dgm:prSet presAssocID="{710659EE-3C2B-3B45-9561-75C2DEC6E3CD}" presName="rootComposite" presStyleCnt="0"/>
      <dgm:spPr/>
    </dgm:pt>
    <dgm:pt modelId="{F155F3C4-7213-5749-9332-974A9877031D}" type="pres">
      <dgm:prSet presAssocID="{710659EE-3C2B-3B45-9561-75C2DEC6E3C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05A87A-713F-DE46-BE8A-786A274176F1}" type="pres">
      <dgm:prSet presAssocID="{710659EE-3C2B-3B45-9561-75C2DEC6E3CD}" presName="rootConnector" presStyleLbl="node2" presStyleIdx="0" presStyleCnt="1"/>
      <dgm:spPr/>
      <dgm:t>
        <a:bodyPr/>
        <a:lstStyle/>
        <a:p>
          <a:endParaRPr lang="zh-CN" altLang="en-US"/>
        </a:p>
      </dgm:t>
    </dgm:pt>
    <dgm:pt modelId="{DEC145E6-62D0-7342-B87D-8BC7609E3825}" type="pres">
      <dgm:prSet presAssocID="{710659EE-3C2B-3B45-9561-75C2DEC6E3CD}" presName="hierChild4" presStyleCnt="0"/>
      <dgm:spPr/>
    </dgm:pt>
    <dgm:pt modelId="{49A9B56C-7C11-2B42-91E7-58AA7FC5002D}" type="pres">
      <dgm:prSet presAssocID="{6C29EC10-B0C5-0443-A298-4D353B0956C9}" presName="Name37" presStyleLbl="parChTrans1D3" presStyleIdx="0" presStyleCnt="1"/>
      <dgm:spPr/>
      <dgm:t>
        <a:bodyPr/>
        <a:lstStyle/>
        <a:p>
          <a:endParaRPr lang="zh-CN" altLang="en-US"/>
        </a:p>
      </dgm:t>
    </dgm:pt>
    <dgm:pt modelId="{3E6A28A6-F90B-0741-B279-0528D58E2F6E}" type="pres">
      <dgm:prSet presAssocID="{D142ECEA-5CD5-9449-8E22-CC3EDAF79FEA}" presName="hierRoot2" presStyleCnt="0">
        <dgm:presLayoutVars>
          <dgm:hierBranch val="init"/>
        </dgm:presLayoutVars>
      </dgm:prSet>
      <dgm:spPr/>
    </dgm:pt>
    <dgm:pt modelId="{BC28FC62-5F06-7049-8DC0-F3A1733998A8}" type="pres">
      <dgm:prSet presAssocID="{D142ECEA-5CD5-9449-8E22-CC3EDAF79FEA}" presName="rootComposite" presStyleCnt="0"/>
      <dgm:spPr/>
    </dgm:pt>
    <dgm:pt modelId="{23E874C8-41C5-F34F-901D-DB7FE76F5841}" type="pres">
      <dgm:prSet presAssocID="{D142ECEA-5CD5-9449-8E22-CC3EDAF79FEA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22D726-AE56-4844-990D-F6E1355708AB}" type="pres">
      <dgm:prSet presAssocID="{D142ECEA-5CD5-9449-8E22-CC3EDAF79FEA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EABF3684-5064-144A-AD14-BD1554372906}" type="pres">
      <dgm:prSet presAssocID="{D142ECEA-5CD5-9449-8E22-CC3EDAF79FEA}" presName="hierChild4" presStyleCnt="0"/>
      <dgm:spPr/>
    </dgm:pt>
    <dgm:pt modelId="{D9496C85-20B8-0D4E-8042-458C575624E6}" type="pres">
      <dgm:prSet presAssocID="{04E3AF4E-71A1-3E48-A8DD-7ACDE96EBBA7}" presName="Name37" presStyleLbl="parChTrans1D4" presStyleIdx="0" presStyleCnt="1"/>
      <dgm:spPr/>
      <dgm:t>
        <a:bodyPr/>
        <a:lstStyle/>
        <a:p>
          <a:endParaRPr lang="zh-CN" altLang="en-US"/>
        </a:p>
      </dgm:t>
    </dgm:pt>
    <dgm:pt modelId="{590E161B-7A45-FA4E-A42D-3047053C916C}" type="pres">
      <dgm:prSet presAssocID="{6FD46C41-8028-8340-9559-5955C0C40574}" presName="hierRoot2" presStyleCnt="0">
        <dgm:presLayoutVars>
          <dgm:hierBranch val="init"/>
        </dgm:presLayoutVars>
      </dgm:prSet>
      <dgm:spPr/>
    </dgm:pt>
    <dgm:pt modelId="{E89D0FB9-A614-5544-B547-CFF9C487787A}" type="pres">
      <dgm:prSet presAssocID="{6FD46C41-8028-8340-9559-5955C0C40574}" presName="rootComposite" presStyleCnt="0"/>
      <dgm:spPr/>
    </dgm:pt>
    <dgm:pt modelId="{B30CDBF9-FC37-0E4E-BAA9-4C7AA3438E5C}" type="pres">
      <dgm:prSet presAssocID="{6FD46C41-8028-8340-9559-5955C0C40574}" presName="rootText" presStyleLbl="node4" presStyleIdx="0" presStyleCnt="1" custScaleX="136109" custScaleY="1381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FCAA6F-DEFA-5144-9ED0-3A8468694B5D}" type="pres">
      <dgm:prSet presAssocID="{6FD46C41-8028-8340-9559-5955C0C40574}" presName="rootConnector" presStyleLbl="node4" presStyleIdx="0" presStyleCnt="1"/>
      <dgm:spPr/>
      <dgm:t>
        <a:bodyPr/>
        <a:lstStyle/>
        <a:p>
          <a:endParaRPr lang="zh-CN" altLang="en-US"/>
        </a:p>
      </dgm:t>
    </dgm:pt>
    <dgm:pt modelId="{1278A594-B321-C54B-B0DA-66A2F4934812}" type="pres">
      <dgm:prSet presAssocID="{6FD46C41-8028-8340-9559-5955C0C40574}" presName="hierChild4" presStyleCnt="0"/>
      <dgm:spPr/>
    </dgm:pt>
    <dgm:pt modelId="{01DEF376-ABBD-7C4A-A3CB-84712EA9320E}" type="pres">
      <dgm:prSet presAssocID="{6FD46C41-8028-8340-9559-5955C0C40574}" presName="hierChild5" presStyleCnt="0"/>
      <dgm:spPr/>
    </dgm:pt>
    <dgm:pt modelId="{0E229589-24DD-4A49-AE0B-75D44D7E3515}" type="pres">
      <dgm:prSet presAssocID="{D142ECEA-5CD5-9449-8E22-CC3EDAF79FEA}" presName="hierChild5" presStyleCnt="0"/>
      <dgm:spPr/>
    </dgm:pt>
    <dgm:pt modelId="{66F30B12-09D9-B84A-BB22-9D2FA59BD691}" type="pres">
      <dgm:prSet presAssocID="{710659EE-3C2B-3B45-9561-75C2DEC6E3CD}" presName="hierChild5" presStyleCnt="0"/>
      <dgm:spPr/>
    </dgm:pt>
    <dgm:pt modelId="{B1665439-BE92-DB42-8E5A-79A18F5F22C2}" type="pres">
      <dgm:prSet presAssocID="{B05D2CC9-7744-AE45-B161-3387AC882904}" presName="hierChild3" presStyleCnt="0"/>
      <dgm:spPr/>
    </dgm:pt>
  </dgm:ptLst>
  <dgm:cxnLst>
    <dgm:cxn modelId="{67A9199D-9C94-1A44-B2D0-B282F6665DBE}" type="presOf" srcId="{710659EE-3C2B-3B45-9561-75C2DEC6E3CD}" destId="{A705A87A-713F-DE46-BE8A-786A274176F1}" srcOrd="1" destOrd="0" presId="urn:microsoft.com/office/officeart/2005/8/layout/orgChart1"/>
    <dgm:cxn modelId="{01A4D755-7691-B941-BD45-96C4695AD46F}" srcId="{D142ECEA-5CD5-9449-8E22-CC3EDAF79FEA}" destId="{6FD46C41-8028-8340-9559-5955C0C40574}" srcOrd="0" destOrd="0" parTransId="{04E3AF4E-71A1-3E48-A8DD-7ACDE96EBBA7}" sibTransId="{FAADC1CC-DD8E-FB48-B7AE-D2C251F7FC09}"/>
    <dgm:cxn modelId="{6231D2A3-2E77-0849-B002-8974CA98F45D}" type="presOf" srcId="{04E3AF4E-71A1-3E48-A8DD-7ACDE96EBBA7}" destId="{D9496C85-20B8-0D4E-8042-458C575624E6}" srcOrd="0" destOrd="0" presId="urn:microsoft.com/office/officeart/2005/8/layout/orgChart1"/>
    <dgm:cxn modelId="{2AA65404-7DFD-6143-9803-3180B3281EA9}" type="presOf" srcId="{710659EE-3C2B-3B45-9561-75C2DEC6E3CD}" destId="{F155F3C4-7213-5749-9332-974A9877031D}" srcOrd="0" destOrd="0" presId="urn:microsoft.com/office/officeart/2005/8/layout/orgChart1"/>
    <dgm:cxn modelId="{1A34B4A7-8A89-7A4B-93F2-0EECB4E19AA8}" srcId="{710659EE-3C2B-3B45-9561-75C2DEC6E3CD}" destId="{D142ECEA-5CD5-9449-8E22-CC3EDAF79FEA}" srcOrd="0" destOrd="0" parTransId="{6C29EC10-B0C5-0443-A298-4D353B0956C9}" sibTransId="{A9B02D8E-82A3-2945-8803-7B26F3BC9E99}"/>
    <dgm:cxn modelId="{15ED7504-E477-F347-A90D-9166DDDF6B60}" type="presOf" srcId="{B05D2CC9-7744-AE45-B161-3387AC882904}" destId="{EA1CB92F-2132-524D-996E-9E5A1F9AB677}" srcOrd="1" destOrd="0" presId="urn:microsoft.com/office/officeart/2005/8/layout/orgChart1"/>
    <dgm:cxn modelId="{5EABEC02-AC30-D243-81B8-60B64F20379B}" type="presOf" srcId="{6C29EC10-B0C5-0443-A298-4D353B0956C9}" destId="{49A9B56C-7C11-2B42-91E7-58AA7FC5002D}" srcOrd="0" destOrd="0" presId="urn:microsoft.com/office/officeart/2005/8/layout/orgChart1"/>
    <dgm:cxn modelId="{CACB354C-3820-7944-90FE-F9C67B26A4D4}" type="presOf" srcId="{6FD46C41-8028-8340-9559-5955C0C40574}" destId="{B30CDBF9-FC37-0E4E-BAA9-4C7AA3438E5C}" srcOrd="0" destOrd="0" presId="urn:microsoft.com/office/officeart/2005/8/layout/orgChart1"/>
    <dgm:cxn modelId="{6AB4A471-D721-1142-B3B0-0EC2D281098C}" type="presOf" srcId="{0B6C9A18-AA78-6C4C-BC0D-8FD5F852B9B2}" destId="{E7F11274-CD78-B541-97E0-18CBBCC904C3}" srcOrd="0" destOrd="0" presId="urn:microsoft.com/office/officeart/2005/8/layout/orgChart1"/>
    <dgm:cxn modelId="{8600AD8D-C8AC-E54F-8884-C1397E09B7D8}" type="presOf" srcId="{6FD46C41-8028-8340-9559-5955C0C40574}" destId="{8BFCAA6F-DEFA-5144-9ED0-3A8468694B5D}" srcOrd="1" destOrd="0" presId="urn:microsoft.com/office/officeart/2005/8/layout/orgChart1"/>
    <dgm:cxn modelId="{45F70A8D-F292-A546-9051-C9103646F220}" type="presOf" srcId="{D142ECEA-5CD5-9449-8E22-CC3EDAF79FEA}" destId="{23E874C8-41C5-F34F-901D-DB7FE76F5841}" srcOrd="0" destOrd="0" presId="urn:microsoft.com/office/officeart/2005/8/layout/orgChart1"/>
    <dgm:cxn modelId="{56C0AA37-9BF7-5040-8BC6-7AF1FCB3CD63}" type="presOf" srcId="{B05D2CC9-7744-AE45-B161-3387AC882904}" destId="{99F2E181-4B0D-AC4D-90DF-F37B77EC49F5}" srcOrd="0" destOrd="0" presId="urn:microsoft.com/office/officeart/2005/8/layout/orgChart1"/>
    <dgm:cxn modelId="{BA66FE7F-BDE0-0949-B71B-846592C8DDF8}" type="presOf" srcId="{D142ECEA-5CD5-9449-8E22-CC3EDAF79FEA}" destId="{3B22D726-AE56-4844-990D-F6E1355708AB}" srcOrd="1" destOrd="0" presId="urn:microsoft.com/office/officeart/2005/8/layout/orgChart1"/>
    <dgm:cxn modelId="{F0D5DAD0-D655-F341-AFAB-553505D339A6}" srcId="{B05D2CC9-7744-AE45-B161-3387AC882904}" destId="{710659EE-3C2B-3B45-9561-75C2DEC6E3CD}" srcOrd="0" destOrd="0" parTransId="{0B6C9A18-AA78-6C4C-BC0D-8FD5F852B9B2}" sibTransId="{745EDADD-D691-F64F-A93D-426FB8FCE68A}"/>
    <dgm:cxn modelId="{033E1CBA-860C-6440-AFE2-B40B021F6419}" srcId="{17CFDBC1-7D01-7A41-B75B-980EF52897C4}" destId="{B05D2CC9-7744-AE45-B161-3387AC882904}" srcOrd="0" destOrd="0" parTransId="{30350DDD-189A-5A40-AEDF-8C077F8F613C}" sibTransId="{2C4610E8-0796-FE42-95E9-E1E768A40AE7}"/>
    <dgm:cxn modelId="{C0870856-C7F7-6444-99ED-9C5F9FC7E7B9}" type="presOf" srcId="{17CFDBC1-7D01-7A41-B75B-980EF52897C4}" destId="{70A7888D-ACF9-224A-8CA9-063FCF34548B}" srcOrd="0" destOrd="0" presId="urn:microsoft.com/office/officeart/2005/8/layout/orgChart1"/>
    <dgm:cxn modelId="{57BBAED3-DE9A-E34D-B563-62A82F978FC7}" type="presParOf" srcId="{70A7888D-ACF9-224A-8CA9-063FCF34548B}" destId="{BF82AE36-95E8-DC49-8F01-49F047CB61B7}" srcOrd="0" destOrd="0" presId="urn:microsoft.com/office/officeart/2005/8/layout/orgChart1"/>
    <dgm:cxn modelId="{C9EE36A2-5842-4240-B9DE-4FBB3B6A3ED6}" type="presParOf" srcId="{BF82AE36-95E8-DC49-8F01-49F047CB61B7}" destId="{F4B3319C-A147-044D-A243-246EA3BF54C0}" srcOrd="0" destOrd="0" presId="urn:microsoft.com/office/officeart/2005/8/layout/orgChart1"/>
    <dgm:cxn modelId="{BACCB868-012F-E743-A7A2-22E5A01CDD8B}" type="presParOf" srcId="{F4B3319C-A147-044D-A243-246EA3BF54C0}" destId="{99F2E181-4B0D-AC4D-90DF-F37B77EC49F5}" srcOrd="0" destOrd="0" presId="urn:microsoft.com/office/officeart/2005/8/layout/orgChart1"/>
    <dgm:cxn modelId="{C38EBCA9-185C-3A4C-8A3F-7A151573CCCE}" type="presParOf" srcId="{F4B3319C-A147-044D-A243-246EA3BF54C0}" destId="{EA1CB92F-2132-524D-996E-9E5A1F9AB677}" srcOrd="1" destOrd="0" presId="urn:microsoft.com/office/officeart/2005/8/layout/orgChart1"/>
    <dgm:cxn modelId="{F31326A9-2600-A44F-8523-9465D476B988}" type="presParOf" srcId="{BF82AE36-95E8-DC49-8F01-49F047CB61B7}" destId="{0FAD9043-33C3-374E-9391-C705172D9654}" srcOrd="1" destOrd="0" presId="urn:microsoft.com/office/officeart/2005/8/layout/orgChart1"/>
    <dgm:cxn modelId="{8679F7F4-DBB8-7D4D-BF7E-4F68E4316F9E}" type="presParOf" srcId="{0FAD9043-33C3-374E-9391-C705172D9654}" destId="{E7F11274-CD78-B541-97E0-18CBBCC904C3}" srcOrd="0" destOrd="0" presId="urn:microsoft.com/office/officeart/2005/8/layout/orgChart1"/>
    <dgm:cxn modelId="{8B36AAB0-4F08-1344-B114-159B9CC5A3B3}" type="presParOf" srcId="{0FAD9043-33C3-374E-9391-C705172D9654}" destId="{A1393DED-0380-A745-9A5A-358B5BE13422}" srcOrd="1" destOrd="0" presId="urn:microsoft.com/office/officeart/2005/8/layout/orgChart1"/>
    <dgm:cxn modelId="{10A3E6B4-8029-B04C-A9FF-A7D2C116EB2F}" type="presParOf" srcId="{A1393DED-0380-A745-9A5A-358B5BE13422}" destId="{FD055084-7BA6-764E-BF35-552E3E9EDF6F}" srcOrd="0" destOrd="0" presId="urn:microsoft.com/office/officeart/2005/8/layout/orgChart1"/>
    <dgm:cxn modelId="{DDB5343A-E0CD-4349-A2C0-6ADBFE5FE90C}" type="presParOf" srcId="{FD055084-7BA6-764E-BF35-552E3E9EDF6F}" destId="{F155F3C4-7213-5749-9332-974A9877031D}" srcOrd="0" destOrd="0" presId="urn:microsoft.com/office/officeart/2005/8/layout/orgChart1"/>
    <dgm:cxn modelId="{B58D6060-E293-5648-93D5-30BDBB5E5BBF}" type="presParOf" srcId="{FD055084-7BA6-764E-BF35-552E3E9EDF6F}" destId="{A705A87A-713F-DE46-BE8A-786A274176F1}" srcOrd="1" destOrd="0" presId="urn:microsoft.com/office/officeart/2005/8/layout/orgChart1"/>
    <dgm:cxn modelId="{7A984DBC-0CCF-D84E-B02D-28486244824E}" type="presParOf" srcId="{A1393DED-0380-A745-9A5A-358B5BE13422}" destId="{DEC145E6-62D0-7342-B87D-8BC7609E3825}" srcOrd="1" destOrd="0" presId="urn:microsoft.com/office/officeart/2005/8/layout/orgChart1"/>
    <dgm:cxn modelId="{38911C98-95A8-EE41-B96B-948E18443E75}" type="presParOf" srcId="{DEC145E6-62D0-7342-B87D-8BC7609E3825}" destId="{49A9B56C-7C11-2B42-91E7-58AA7FC5002D}" srcOrd="0" destOrd="0" presId="urn:microsoft.com/office/officeart/2005/8/layout/orgChart1"/>
    <dgm:cxn modelId="{312431E4-B9DF-E64B-8895-DC3CB92D0FD7}" type="presParOf" srcId="{DEC145E6-62D0-7342-B87D-8BC7609E3825}" destId="{3E6A28A6-F90B-0741-B279-0528D58E2F6E}" srcOrd="1" destOrd="0" presId="urn:microsoft.com/office/officeart/2005/8/layout/orgChart1"/>
    <dgm:cxn modelId="{1EA5375D-EC71-6E41-916A-0B814C07D803}" type="presParOf" srcId="{3E6A28A6-F90B-0741-B279-0528D58E2F6E}" destId="{BC28FC62-5F06-7049-8DC0-F3A1733998A8}" srcOrd="0" destOrd="0" presId="urn:microsoft.com/office/officeart/2005/8/layout/orgChart1"/>
    <dgm:cxn modelId="{2D189025-1851-CF41-9CCF-86023AE5ED08}" type="presParOf" srcId="{BC28FC62-5F06-7049-8DC0-F3A1733998A8}" destId="{23E874C8-41C5-F34F-901D-DB7FE76F5841}" srcOrd="0" destOrd="0" presId="urn:microsoft.com/office/officeart/2005/8/layout/orgChart1"/>
    <dgm:cxn modelId="{AD377F56-EBC8-3E4A-A784-8DDB3E9B9399}" type="presParOf" srcId="{BC28FC62-5F06-7049-8DC0-F3A1733998A8}" destId="{3B22D726-AE56-4844-990D-F6E1355708AB}" srcOrd="1" destOrd="0" presId="urn:microsoft.com/office/officeart/2005/8/layout/orgChart1"/>
    <dgm:cxn modelId="{64BD7DB6-0703-E64B-96D7-34B7DC42E8CD}" type="presParOf" srcId="{3E6A28A6-F90B-0741-B279-0528D58E2F6E}" destId="{EABF3684-5064-144A-AD14-BD1554372906}" srcOrd="1" destOrd="0" presId="urn:microsoft.com/office/officeart/2005/8/layout/orgChart1"/>
    <dgm:cxn modelId="{CA0B2728-93E4-504F-959B-B9D9720ACBEB}" type="presParOf" srcId="{EABF3684-5064-144A-AD14-BD1554372906}" destId="{D9496C85-20B8-0D4E-8042-458C575624E6}" srcOrd="0" destOrd="0" presId="urn:microsoft.com/office/officeart/2005/8/layout/orgChart1"/>
    <dgm:cxn modelId="{911D7BCA-04C6-4B41-93D9-0C84960B3472}" type="presParOf" srcId="{EABF3684-5064-144A-AD14-BD1554372906}" destId="{590E161B-7A45-FA4E-A42D-3047053C916C}" srcOrd="1" destOrd="0" presId="urn:microsoft.com/office/officeart/2005/8/layout/orgChart1"/>
    <dgm:cxn modelId="{72AD781A-EC78-944C-82A2-CC6A28A011AB}" type="presParOf" srcId="{590E161B-7A45-FA4E-A42D-3047053C916C}" destId="{E89D0FB9-A614-5544-B547-CFF9C487787A}" srcOrd="0" destOrd="0" presId="urn:microsoft.com/office/officeart/2005/8/layout/orgChart1"/>
    <dgm:cxn modelId="{414F42C0-D973-2240-B498-196919B7BE68}" type="presParOf" srcId="{E89D0FB9-A614-5544-B547-CFF9C487787A}" destId="{B30CDBF9-FC37-0E4E-BAA9-4C7AA3438E5C}" srcOrd="0" destOrd="0" presId="urn:microsoft.com/office/officeart/2005/8/layout/orgChart1"/>
    <dgm:cxn modelId="{6AE14C47-CA6A-684A-9FDB-AE8B8FF377A1}" type="presParOf" srcId="{E89D0FB9-A614-5544-B547-CFF9C487787A}" destId="{8BFCAA6F-DEFA-5144-9ED0-3A8468694B5D}" srcOrd="1" destOrd="0" presId="urn:microsoft.com/office/officeart/2005/8/layout/orgChart1"/>
    <dgm:cxn modelId="{D8E002A9-E2DA-7745-B982-333C9CA361BD}" type="presParOf" srcId="{590E161B-7A45-FA4E-A42D-3047053C916C}" destId="{1278A594-B321-C54B-B0DA-66A2F4934812}" srcOrd="1" destOrd="0" presId="urn:microsoft.com/office/officeart/2005/8/layout/orgChart1"/>
    <dgm:cxn modelId="{721A2CFE-0400-D642-AC5C-158884FA8484}" type="presParOf" srcId="{590E161B-7A45-FA4E-A42D-3047053C916C}" destId="{01DEF376-ABBD-7C4A-A3CB-84712EA9320E}" srcOrd="2" destOrd="0" presId="urn:microsoft.com/office/officeart/2005/8/layout/orgChart1"/>
    <dgm:cxn modelId="{6C5B96DF-A882-DE42-AC75-DAA2C3594B0A}" type="presParOf" srcId="{3E6A28A6-F90B-0741-B279-0528D58E2F6E}" destId="{0E229589-24DD-4A49-AE0B-75D44D7E3515}" srcOrd="2" destOrd="0" presId="urn:microsoft.com/office/officeart/2005/8/layout/orgChart1"/>
    <dgm:cxn modelId="{58B2EDC2-86C1-1240-BBDC-3B939406B05B}" type="presParOf" srcId="{A1393DED-0380-A745-9A5A-358B5BE13422}" destId="{66F30B12-09D9-B84A-BB22-9D2FA59BD691}" srcOrd="2" destOrd="0" presId="urn:microsoft.com/office/officeart/2005/8/layout/orgChart1"/>
    <dgm:cxn modelId="{734E8B9E-F772-2A4B-A202-9D64962A9E9E}" type="presParOf" srcId="{BF82AE36-95E8-DC49-8F01-49F047CB61B7}" destId="{B1665439-BE92-DB42-8E5A-79A18F5F22C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CFDBC1-7D01-7A41-B75B-980EF52897C4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05D2CC9-7744-AE45-B161-3387AC882904}">
      <dgm:prSet phldrT="[文本]"/>
      <dgm:spPr/>
      <dgm:t>
        <a:bodyPr/>
        <a:lstStyle/>
        <a:p>
          <a:r>
            <a:rPr lang="en-US" altLang="zh-CN" dirty="0" smtClean="0"/>
            <a:t>user</a:t>
          </a:r>
          <a:endParaRPr lang="zh-CN" altLang="en-US" dirty="0"/>
        </a:p>
      </dgm:t>
    </dgm:pt>
    <dgm:pt modelId="{30350DDD-189A-5A40-AEDF-8C077F8F613C}" type="par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2C4610E8-0796-FE42-95E9-E1E768A40AE7}" type="sib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CDD50105-19D8-314F-BF38-C16DA715AC51}">
      <dgm:prSet phldrT="[文本]"/>
      <dgm:spPr/>
      <dgm:t>
        <a:bodyPr/>
        <a:lstStyle/>
        <a:p>
          <a:r>
            <a:rPr lang="en-US" altLang="zh-CN" dirty="0" smtClean="0"/>
            <a:t>Client</a:t>
          </a:r>
          <a:r>
            <a:rPr lang="zh-CN" altLang="en-US" dirty="0" smtClean="0"/>
            <a:t> </a:t>
          </a:r>
          <a:r>
            <a:rPr lang="en-US" altLang="zh-CN" dirty="0" smtClean="0"/>
            <a:t>Manager</a:t>
          </a:r>
          <a:endParaRPr lang="zh-CN" altLang="en-US" dirty="0"/>
        </a:p>
      </dgm:t>
    </dgm:pt>
    <dgm:pt modelId="{AACC34F2-60B5-AA4D-9362-8CB36021A539}" type="parTrans" cxnId="{8D622718-7E82-DF49-AEF5-772318E5225F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A7128171-667D-B148-B365-E976261DCD6B}" type="sibTrans" cxnId="{8D622718-7E82-DF49-AEF5-772318E5225F}">
      <dgm:prSet/>
      <dgm:spPr/>
      <dgm:t>
        <a:bodyPr/>
        <a:lstStyle/>
        <a:p>
          <a:endParaRPr lang="zh-CN" altLang="en-US"/>
        </a:p>
      </dgm:t>
    </dgm:pt>
    <dgm:pt modelId="{FE32B05A-754B-7A47-8169-FE83535AF58B}">
      <dgm:prSet/>
      <dgm:spPr/>
      <dgm:t>
        <a:bodyPr/>
        <a:lstStyle/>
        <a:p>
          <a:r>
            <a:rPr lang="en-US" altLang="zh-CN" dirty="0" smtClean="0"/>
            <a:t>Client</a:t>
          </a:r>
          <a:endParaRPr lang="zh-CN" altLang="en-US" dirty="0"/>
        </a:p>
      </dgm:t>
    </dgm:pt>
    <dgm:pt modelId="{B694E9A0-268A-A941-9318-642D073605AA}" type="parTrans" cxnId="{74C3ECB7-362C-5244-B451-52E1EAAB417A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79DC4DE6-AB0D-A241-828E-81A6D8C96F3C}" type="sibTrans" cxnId="{74C3ECB7-362C-5244-B451-52E1EAAB417A}">
      <dgm:prSet/>
      <dgm:spPr/>
      <dgm:t>
        <a:bodyPr/>
        <a:lstStyle/>
        <a:p>
          <a:endParaRPr lang="zh-CN" altLang="en-US"/>
        </a:p>
      </dgm:t>
    </dgm:pt>
    <dgm:pt modelId="{70A7888D-ACF9-224A-8CA9-063FCF34548B}" type="pres">
      <dgm:prSet presAssocID="{17CFDBC1-7D01-7A41-B75B-980EF52897C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82AE36-95E8-DC49-8F01-49F047CB61B7}" type="pres">
      <dgm:prSet presAssocID="{B05D2CC9-7744-AE45-B161-3387AC882904}" presName="hierRoot1" presStyleCnt="0">
        <dgm:presLayoutVars>
          <dgm:hierBranch val="init"/>
        </dgm:presLayoutVars>
      </dgm:prSet>
      <dgm:spPr/>
    </dgm:pt>
    <dgm:pt modelId="{F4B3319C-A147-044D-A243-246EA3BF54C0}" type="pres">
      <dgm:prSet presAssocID="{B05D2CC9-7744-AE45-B161-3387AC882904}" presName="rootComposite1" presStyleCnt="0"/>
      <dgm:spPr/>
    </dgm:pt>
    <dgm:pt modelId="{99F2E181-4B0D-AC4D-90DF-F37B77EC49F5}" type="pres">
      <dgm:prSet presAssocID="{B05D2CC9-7744-AE45-B161-3387AC88290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1CB92F-2132-524D-996E-9E5A1F9AB677}" type="pres">
      <dgm:prSet presAssocID="{B05D2CC9-7744-AE45-B161-3387AC88290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FAD9043-33C3-374E-9391-C705172D9654}" type="pres">
      <dgm:prSet presAssocID="{B05D2CC9-7744-AE45-B161-3387AC882904}" presName="hierChild2" presStyleCnt="0"/>
      <dgm:spPr/>
    </dgm:pt>
    <dgm:pt modelId="{D868C7DE-38A4-6C4D-B57C-4F0CE2CB5E11}" type="pres">
      <dgm:prSet presAssocID="{AACC34F2-60B5-AA4D-9362-8CB36021A539}" presName="Name37" presStyleLbl="parChTrans1D2" presStyleIdx="0" presStyleCnt="1"/>
      <dgm:spPr/>
      <dgm:t>
        <a:bodyPr/>
        <a:lstStyle/>
        <a:p>
          <a:endParaRPr lang="zh-CN" altLang="en-US"/>
        </a:p>
      </dgm:t>
    </dgm:pt>
    <dgm:pt modelId="{5C27685C-9729-7044-A023-0194432FA2A6}" type="pres">
      <dgm:prSet presAssocID="{CDD50105-19D8-314F-BF38-C16DA715AC51}" presName="hierRoot2" presStyleCnt="0">
        <dgm:presLayoutVars>
          <dgm:hierBranch val="init"/>
        </dgm:presLayoutVars>
      </dgm:prSet>
      <dgm:spPr/>
    </dgm:pt>
    <dgm:pt modelId="{332BCA78-0B68-A742-B937-A9B5FB2CF921}" type="pres">
      <dgm:prSet presAssocID="{CDD50105-19D8-314F-BF38-C16DA715AC51}" presName="rootComposite" presStyleCnt="0"/>
      <dgm:spPr/>
    </dgm:pt>
    <dgm:pt modelId="{0A403EDC-400A-E34E-9410-CF4FAB12DA94}" type="pres">
      <dgm:prSet presAssocID="{CDD50105-19D8-314F-BF38-C16DA715AC51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719F39-1C80-0E48-9FE1-780628D42473}" type="pres">
      <dgm:prSet presAssocID="{CDD50105-19D8-314F-BF38-C16DA715AC51}" presName="rootConnector" presStyleLbl="node2" presStyleIdx="0" presStyleCnt="1"/>
      <dgm:spPr/>
      <dgm:t>
        <a:bodyPr/>
        <a:lstStyle/>
        <a:p>
          <a:endParaRPr lang="zh-CN" altLang="en-US"/>
        </a:p>
      </dgm:t>
    </dgm:pt>
    <dgm:pt modelId="{BA107B49-8B20-874A-A0C1-8052C635032E}" type="pres">
      <dgm:prSet presAssocID="{CDD50105-19D8-314F-BF38-C16DA715AC51}" presName="hierChild4" presStyleCnt="0"/>
      <dgm:spPr/>
    </dgm:pt>
    <dgm:pt modelId="{E3522C33-2511-8B47-A7FA-1E9188FFE401}" type="pres">
      <dgm:prSet presAssocID="{B694E9A0-268A-A941-9318-642D073605AA}" presName="Name37" presStyleLbl="parChTrans1D3" presStyleIdx="0" presStyleCnt="1"/>
      <dgm:spPr/>
      <dgm:t>
        <a:bodyPr/>
        <a:lstStyle/>
        <a:p>
          <a:endParaRPr lang="zh-CN" altLang="en-US"/>
        </a:p>
      </dgm:t>
    </dgm:pt>
    <dgm:pt modelId="{70611614-4954-C840-AA97-984C5BAE9BBE}" type="pres">
      <dgm:prSet presAssocID="{FE32B05A-754B-7A47-8169-FE83535AF58B}" presName="hierRoot2" presStyleCnt="0">
        <dgm:presLayoutVars>
          <dgm:hierBranch val="init"/>
        </dgm:presLayoutVars>
      </dgm:prSet>
      <dgm:spPr/>
    </dgm:pt>
    <dgm:pt modelId="{8BB9677B-CF4A-964D-9FDF-54112F63CBA7}" type="pres">
      <dgm:prSet presAssocID="{FE32B05A-754B-7A47-8169-FE83535AF58B}" presName="rootComposite" presStyleCnt="0"/>
      <dgm:spPr/>
    </dgm:pt>
    <dgm:pt modelId="{0F942FF2-85AB-6648-81C7-8AF73B1805B1}" type="pres">
      <dgm:prSet presAssocID="{FE32B05A-754B-7A47-8169-FE83535AF58B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007C77-07D7-3648-83C0-B2C1CE2AADCE}" type="pres">
      <dgm:prSet presAssocID="{FE32B05A-754B-7A47-8169-FE83535AF58B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405853EB-9753-3F47-96C6-AAE49BF46E19}" type="pres">
      <dgm:prSet presAssocID="{FE32B05A-754B-7A47-8169-FE83535AF58B}" presName="hierChild4" presStyleCnt="0"/>
      <dgm:spPr/>
    </dgm:pt>
    <dgm:pt modelId="{75C0F4CC-AA08-5049-A371-902B386662C3}" type="pres">
      <dgm:prSet presAssocID="{FE32B05A-754B-7A47-8169-FE83535AF58B}" presName="hierChild5" presStyleCnt="0"/>
      <dgm:spPr/>
    </dgm:pt>
    <dgm:pt modelId="{3F5D410A-A4A4-5E4B-B0DF-8BE231148994}" type="pres">
      <dgm:prSet presAssocID="{CDD50105-19D8-314F-BF38-C16DA715AC51}" presName="hierChild5" presStyleCnt="0"/>
      <dgm:spPr/>
    </dgm:pt>
    <dgm:pt modelId="{B1665439-BE92-DB42-8E5A-79A18F5F22C2}" type="pres">
      <dgm:prSet presAssocID="{B05D2CC9-7744-AE45-B161-3387AC882904}" presName="hierChild3" presStyleCnt="0"/>
      <dgm:spPr/>
    </dgm:pt>
  </dgm:ptLst>
  <dgm:cxnLst>
    <dgm:cxn modelId="{B42CD2E6-643D-1E4F-B22F-FA33455F1A6D}" type="presOf" srcId="{B05D2CC9-7744-AE45-B161-3387AC882904}" destId="{EA1CB92F-2132-524D-996E-9E5A1F9AB677}" srcOrd="1" destOrd="0" presId="urn:microsoft.com/office/officeart/2005/8/layout/orgChart1"/>
    <dgm:cxn modelId="{ECC36F97-4716-824A-A8C8-24B38EFAA1D4}" type="presOf" srcId="{B05D2CC9-7744-AE45-B161-3387AC882904}" destId="{99F2E181-4B0D-AC4D-90DF-F37B77EC49F5}" srcOrd="0" destOrd="0" presId="urn:microsoft.com/office/officeart/2005/8/layout/orgChart1"/>
    <dgm:cxn modelId="{9C6CE7F7-536F-2C4E-8666-5A9DBE84B355}" type="presOf" srcId="{CDD50105-19D8-314F-BF38-C16DA715AC51}" destId="{EA719F39-1C80-0E48-9FE1-780628D42473}" srcOrd="1" destOrd="0" presId="urn:microsoft.com/office/officeart/2005/8/layout/orgChart1"/>
    <dgm:cxn modelId="{9B7BC986-7A5E-3546-BE0B-90428B7F9A06}" type="presOf" srcId="{FE32B05A-754B-7A47-8169-FE83535AF58B}" destId="{0F942FF2-85AB-6648-81C7-8AF73B1805B1}" srcOrd="0" destOrd="0" presId="urn:microsoft.com/office/officeart/2005/8/layout/orgChart1"/>
    <dgm:cxn modelId="{E39CA67A-FAEF-694A-9625-0DDDA0E4874E}" type="presOf" srcId="{CDD50105-19D8-314F-BF38-C16DA715AC51}" destId="{0A403EDC-400A-E34E-9410-CF4FAB12DA94}" srcOrd="0" destOrd="0" presId="urn:microsoft.com/office/officeart/2005/8/layout/orgChart1"/>
    <dgm:cxn modelId="{FBAEE5CD-4856-DB4F-B3E9-AE9CC12DED53}" type="presOf" srcId="{AACC34F2-60B5-AA4D-9362-8CB36021A539}" destId="{D868C7DE-38A4-6C4D-B57C-4F0CE2CB5E11}" srcOrd="0" destOrd="0" presId="urn:microsoft.com/office/officeart/2005/8/layout/orgChart1"/>
    <dgm:cxn modelId="{8D622718-7E82-DF49-AEF5-772318E5225F}" srcId="{B05D2CC9-7744-AE45-B161-3387AC882904}" destId="{CDD50105-19D8-314F-BF38-C16DA715AC51}" srcOrd="0" destOrd="0" parTransId="{AACC34F2-60B5-AA4D-9362-8CB36021A539}" sibTransId="{A7128171-667D-B148-B365-E976261DCD6B}"/>
    <dgm:cxn modelId="{56E0899B-4D6A-EF45-9E6A-CC216C00DC8F}" type="presOf" srcId="{17CFDBC1-7D01-7A41-B75B-980EF52897C4}" destId="{70A7888D-ACF9-224A-8CA9-063FCF34548B}" srcOrd="0" destOrd="0" presId="urn:microsoft.com/office/officeart/2005/8/layout/orgChart1"/>
    <dgm:cxn modelId="{033E1CBA-860C-6440-AFE2-B40B021F6419}" srcId="{17CFDBC1-7D01-7A41-B75B-980EF52897C4}" destId="{B05D2CC9-7744-AE45-B161-3387AC882904}" srcOrd="0" destOrd="0" parTransId="{30350DDD-189A-5A40-AEDF-8C077F8F613C}" sibTransId="{2C4610E8-0796-FE42-95E9-E1E768A40AE7}"/>
    <dgm:cxn modelId="{12235CDB-E7C7-C247-B080-78BFC5DD879F}" type="presOf" srcId="{FE32B05A-754B-7A47-8169-FE83535AF58B}" destId="{F5007C77-07D7-3648-83C0-B2C1CE2AADCE}" srcOrd="1" destOrd="0" presId="urn:microsoft.com/office/officeart/2005/8/layout/orgChart1"/>
    <dgm:cxn modelId="{CFC51A29-84E1-3E47-AD38-FC615233BD81}" type="presOf" srcId="{B694E9A0-268A-A941-9318-642D073605AA}" destId="{E3522C33-2511-8B47-A7FA-1E9188FFE401}" srcOrd="0" destOrd="0" presId="urn:microsoft.com/office/officeart/2005/8/layout/orgChart1"/>
    <dgm:cxn modelId="{74C3ECB7-362C-5244-B451-52E1EAAB417A}" srcId="{CDD50105-19D8-314F-BF38-C16DA715AC51}" destId="{FE32B05A-754B-7A47-8169-FE83535AF58B}" srcOrd="0" destOrd="0" parTransId="{B694E9A0-268A-A941-9318-642D073605AA}" sibTransId="{79DC4DE6-AB0D-A241-828E-81A6D8C96F3C}"/>
    <dgm:cxn modelId="{72E47A19-77A2-DC45-A043-E7E75BF8ADBB}" type="presParOf" srcId="{70A7888D-ACF9-224A-8CA9-063FCF34548B}" destId="{BF82AE36-95E8-DC49-8F01-49F047CB61B7}" srcOrd="0" destOrd="0" presId="urn:microsoft.com/office/officeart/2005/8/layout/orgChart1"/>
    <dgm:cxn modelId="{D8432D88-6118-B94F-87E5-2ADB76A4BBAF}" type="presParOf" srcId="{BF82AE36-95E8-DC49-8F01-49F047CB61B7}" destId="{F4B3319C-A147-044D-A243-246EA3BF54C0}" srcOrd="0" destOrd="0" presId="urn:microsoft.com/office/officeart/2005/8/layout/orgChart1"/>
    <dgm:cxn modelId="{FD76A798-B87D-844A-9D5C-BD6352FC7D43}" type="presParOf" srcId="{F4B3319C-A147-044D-A243-246EA3BF54C0}" destId="{99F2E181-4B0D-AC4D-90DF-F37B77EC49F5}" srcOrd="0" destOrd="0" presId="urn:microsoft.com/office/officeart/2005/8/layout/orgChart1"/>
    <dgm:cxn modelId="{84E94AED-9F6A-1A41-81BD-380DDBB44413}" type="presParOf" srcId="{F4B3319C-A147-044D-A243-246EA3BF54C0}" destId="{EA1CB92F-2132-524D-996E-9E5A1F9AB677}" srcOrd="1" destOrd="0" presId="urn:microsoft.com/office/officeart/2005/8/layout/orgChart1"/>
    <dgm:cxn modelId="{70EB9459-ABC0-4D4D-BC9C-E1012C7AD122}" type="presParOf" srcId="{BF82AE36-95E8-DC49-8F01-49F047CB61B7}" destId="{0FAD9043-33C3-374E-9391-C705172D9654}" srcOrd="1" destOrd="0" presId="urn:microsoft.com/office/officeart/2005/8/layout/orgChart1"/>
    <dgm:cxn modelId="{54FF0361-AEFF-524E-A622-B6B882B4F90C}" type="presParOf" srcId="{0FAD9043-33C3-374E-9391-C705172D9654}" destId="{D868C7DE-38A4-6C4D-B57C-4F0CE2CB5E11}" srcOrd="0" destOrd="0" presId="urn:microsoft.com/office/officeart/2005/8/layout/orgChart1"/>
    <dgm:cxn modelId="{5C3974C4-9874-5B42-8927-95F2815403D3}" type="presParOf" srcId="{0FAD9043-33C3-374E-9391-C705172D9654}" destId="{5C27685C-9729-7044-A023-0194432FA2A6}" srcOrd="1" destOrd="0" presId="urn:microsoft.com/office/officeart/2005/8/layout/orgChart1"/>
    <dgm:cxn modelId="{A2B34387-1395-4C4D-9171-FF8B7542ED8B}" type="presParOf" srcId="{5C27685C-9729-7044-A023-0194432FA2A6}" destId="{332BCA78-0B68-A742-B937-A9B5FB2CF921}" srcOrd="0" destOrd="0" presId="urn:microsoft.com/office/officeart/2005/8/layout/orgChart1"/>
    <dgm:cxn modelId="{B6CA8B05-F616-434B-985E-B2A07E829093}" type="presParOf" srcId="{332BCA78-0B68-A742-B937-A9B5FB2CF921}" destId="{0A403EDC-400A-E34E-9410-CF4FAB12DA94}" srcOrd="0" destOrd="0" presId="urn:microsoft.com/office/officeart/2005/8/layout/orgChart1"/>
    <dgm:cxn modelId="{CE67B0C1-BDCF-FC4E-A863-C531E2A52AF6}" type="presParOf" srcId="{332BCA78-0B68-A742-B937-A9B5FB2CF921}" destId="{EA719F39-1C80-0E48-9FE1-780628D42473}" srcOrd="1" destOrd="0" presId="urn:microsoft.com/office/officeart/2005/8/layout/orgChart1"/>
    <dgm:cxn modelId="{38F1D2B8-25F1-6446-9D0F-910B874334CD}" type="presParOf" srcId="{5C27685C-9729-7044-A023-0194432FA2A6}" destId="{BA107B49-8B20-874A-A0C1-8052C635032E}" srcOrd="1" destOrd="0" presId="urn:microsoft.com/office/officeart/2005/8/layout/orgChart1"/>
    <dgm:cxn modelId="{AA46D683-7B25-A34E-BCA0-02CCFE59E242}" type="presParOf" srcId="{BA107B49-8B20-874A-A0C1-8052C635032E}" destId="{E3522C33-2511-8B47-A7FA-1E9188FFE401}" srcOrd="0" destOrd="0" presId="urn:microsoft.com/office/officeart/2005/8/layout/orgChart1"/>
    <dgm:cxn modelId="{0D66347C-4466-4146-8551-00164F36FA9F}" type="presParOf" srcId="{BA107B49-8B20-874A-A0C1-8052C635032E}" destId="{70611614-4954-C840-AA97-984C5BAE9BBE}" srcOrd="1" destOrd="0" presId="urn:microsoft.com/office/officeart/2005/8/layout/orgChart1"/>
    <dgm:cxn modelId="{BC76FDF3-EEA5-944F-8D9C-7F76DF16EC92}" type="presParOf" srcId="{70611614-4954-C840-AA97-984C5BAE9BBE}" destId="{8BB9677B-CF4A-964D-9FDF-54112F63CBA7}" srcOrd="0" destOrd="0" presId="urn:microsoft.com/office/officeart/2005/8/layout/orgChart1"/>
    <dgm:cxn modelId="{795E7ABB-5BC1-F641-9053-2F9D7051F77E}" type="presParOf" srcId="{8BB9677B-CF4A-964D-9FDF-54112F63CBA7}" destId="{0F942FF2-85AB-6648-81C7-8AF73B1805B1}" srcOrd="0" destOrd="0" presId="urn:microsoft.com/office/officeart/2005/8/layout/orgChart1"/>
    <dgm:cxn modelId="{4C53D37B-6287-3E42-B490-840CC62C4F46}" type="presParOf" srcId="{8BB9677B-CF4A-964D-9FDF-54112F63CBA7}" destId="{F5007C77-07D7-3648-83C0-B2C1CE2AADCE}" srcOrd="1" destOrd="0" presId="urn:microsoft.com/office/officeart/2005/8/layout/orgChart1"/>
    <dgm:cxn modelId="{575B6E8C-5C87-144F-A71E-34778D3C8D1F}" type="presParOf" srcId="{70611614-4954-C840-AA97-984C5BAE9BBE}" destId="{405853EB-9753-3F47-96C6-AAE49BF46E19}" srcOrd="1" destOrd="0" presId="urn:microsoft.com/office/officeart/2005/8/layout/orgChart1"/>
    <dgm:cxn modelId="{C42086A3-D8CF-FD47-98E1-3D54AEC7B82A}" type="presParOf" srcId="{70611614-4954-C840-AA97-984C5BAE9BBE}" destId="{75C0F4CC-AA08-5049-A371-902B386662C3}" srcOrd="2" destOrd="0" presId="urn:microsoft.com/office/officeart/2005/8/layout/orgChart1"/>
    <dgm:cxn modelId="{C1303BB4-E7B8-FC44-952F-B6521F5A141E}" type="presParOf" srcId="{5C27685C-9729-7044-A023-0194432FA2A6}" destId="{3F5D410A-A4A4-5E4B-B0DF-8BE231148994}" srcOrd="2" destOrd="0" presId="urn:microsoft.com/office/officeart/2005/8/layout/orgChart1"/>
    <dgm:cxn modelId="{55B6A98F-4C87-2A4B-9214-A253C969E03D}" type="presParOf" srcId="{BF82AE36-95E8-DC49-8F01-49F047CB61B7}" destId="{B1665439-BE92-DB42-8E5A-79A18F5F22C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CFDBC1-7D01-7A41-B75B-980EF52897C4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05D2CC9-7744-AE45-B161-3387AC882904}">
      <dgm:prSet phldrT="[文本]"/>
      <dgm:spPr/>
      <dgm:t>
        <a:bodyPr/>
        <a:lstStyle/>
        <a:p>
          <a:r>
            <a:rPr lang="en-US" altLang="zh-CN" dirty="0" smtClean="0"/>
            <a:t>user</a:t>
          </a:r>
          <a:endParaRPr lang="zh-CN" altLang="en-US" dirty="0"/>
        </a:p>
      </dgm:t>
    </dgm:pt>
    <dgm:pt modelId="{30350DDD-189A-5A40-AEDF-8C077F8F613C}" type="par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2C4610E8-0796-FE42-95E9-E1E768A40AE7}" type="sib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DA895381-D9CF-C841-8316-94C2923C1AAA}">
      <dgm:prSet/>
      <dgm:spPr/>
      <dgm:t>
        <a:bodyPr/>
        <a:lstStyle/>
        <a:p>
          <a:r>
            <a:rPr lang="en-US" altLang="zh-CN" dirty="0" smtClean="0"/>
            <a:t>Pulsar</a:t>
          </a:r>
          <a:endParaRPr lang="zh-CN" altLang="en-US" dirty="0"/>
        </a:p>
      </dgm:t>
    </dgm:pt>
    <dgm:pt modelId="{9A66B461-7F34-CE4C-A299-E1AD760EADDF}" type="parTrans" cxnId="{951B8E46-8A62-1045-9700-7743953D3677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6D59E948-00EF-D249-B3AD-277DBDD6079C}" type="sibTrans" cxnId="{951B8E46-8A62-1045-9700-7743953D3677}">
      <dgm:prSet/>
      <dgm:spPr/>
      <dgm:t>
        <a:bodyPr/>
        <a:lstStyle/>
        <a:p>
          <a:endParaRPr lang="zh-CN" altLang="en-US"/>
        </a:p>
      </dgm:t>
    </dgm:pt>
    <dgm:pt modelId="{EB49CD1F-CCD7-744A-AA3F-745C1FAEE21B}">
      <dgm:prSet/>
      <dgm:spPr/>
      <dgm:t>
        <a:bodyPr/>
        <a:lstStyle/>
        <a:p>
          <a:r>
            <a:rPr lang="en-US" altLang="zh-CN" dirty="0" smtClean="0"/>
            <a:t>P</a:t>
          </a:r>
          <a:r>
            <a:rPr lang="en-US" altLang="en-US" dirty="0" smtClean="0"/>
            <a:t>roducer</a:t>
          </a:r>
          <a:endParaRPr lang="zh-CN" altLang="en-US" dirty="0"/>
        </a:p>
      </dgm:t>
    </dgm:pt>
    <dgm:pt modelId="{A9DEF3A4-E7CF-504C-A0ED-903D878E0016}" type="parTrans" cxnId="{8DCBC564-F88F-AF43-A5A1-999957353273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1E4D2018-A85C-5247-B55C-8FDF82C8206A}" type="sibTrans" cxnId="{8DCBC564-F88F-AF43-A5A1-999957353273}">
      <dgm:prSet/>
      <dgm:spPr/>
      <dgm:t>
        <a:bodyPr/>
        <a:lstStyle/>
        <a:p>
          <a:endParaRPr lang="zh-CN" altLang="en-US"/>
        </a:p>
      </dgm:t>
    </dgm:pt>
    <dgm:pt modelId="{C1CAB8CC-955F-344A-8963-DD1B82CBB13D}">
      <dgm:prSet/>
      <dgm:spPr/>
      <dgm:t>
        <a:bodyPr/>
        <a:lstStyle/>
        <a:p>
          <a:r>
            <a:rPr lang="en-US" altLang="zh-CN" dirty="0" smtClean="0"/>
            <a:t>C</a:t>
          </a:r>
          <a:r>
            <a:rPr lang="en-US" altLang="en-US" dirty="0" smtClean="0"/>
            <a:t>onsumer</a:t>
          </a:r>
          <a:endParaRPr lang="zh-CN" altLang="en-US" dirty="0"/>
        </a:p>
      </dgm:t>
    </dgm:pt>
    <dgm:pt modelId="{81CB4947-E962-2442-B00F-B1F4917D8471}" type="parTrans" cxnId="{77986B6D-5C0C-1545-B523-B68706F18456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8FAB8496-5FDE-C040-9654-46BDCCF8EAFE}" type="sibTrans" cxnId="{77986B6D-5C0C-1545-B523-B68706F18456}">
      <dgm:prSet/>
      <dgm:spPr/>
      <dgm:t>
        <a:bodyPr/>
        <a:lstStyle/>
        <a:p>
          <a:endParaRPr lang="zh-CN" altLang="en-US"/>
        </a:p>
      </dgm:t>
    </dgm:pt>
    <dgm:pt modelId="{70A7888D-ACF9-224A-8CA9-063FCF34548B}" type="pres">
      <dgm:prSet presAssocID="{17CFDBC1-7D01-7A41-B75B-980EF52897C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82AE36-95E8-DC49-8F01-49F047CB61B7}" type="pres">
      <dgm:prSet presAssocID="{B05D2CC9-7744-AE45-B161-3387AC882904}" presName="hierRoot1" presStyleCnt="0">
        <dgm:presLayoutVars>
          <dgm:hierBranch val="init"/>
        </dgm:presLayoutVars>
      </dgm:prSet>
      <dgm:spPr/>
    </dgm:pt>
    <dgm:pt modelId="{F4B3319C-A147-044D-A243-246EA3BF54C0}" type="pres">
      <dgm:prSet presAssocID="{B05D2CC9-7744-AE45-B161-3387AC882904}" presName="rootComposite1" presStyleCnt="0"/>
      <dgm:spPr/>
    </dgm:pt>
    <dgm:pt modelId="{99F2E181-4B0D-AC4D-90DF-F37B77EC49F5}" type="pres">
      <dgm:prSet presAssocID="{B05D2CC9-7744-AE45-B161-3387AC88290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1CB92F-2132-524D-996E-9E5A1F9AB677}" type="pres">
      <dgm:prSet presAssocID="{B05D2CC9-7744-AE45-B161-3387AC88290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FAD9043-33C3-374E-9391-C705172D9654}" type="pres">
      <dgm:prSet presAssocID="{B05D2CC9-7744-AE45-B161-3387AC882904}" presName="hierChild2" presStyleCnt="0"/>
      <dgm:spPr/>
    </dgm:pt>
    <dgm:pt modelId="{7B94CBF7-B293-0C40-9B8B-529B1D249C3E}" type="pres">
      <dgm:prSet presAssocID="{9A66B461-7F34-CE4C-A299-E1AD760EADDF}" presName="Name37" presStyleLbl="parChTrans1D2" presStyleIdx="0" presStyleCnt="1"/>
      <dgm:spPr/>
      <dgm:t>
        <a:bodyPr/>
        <a:lstStyle/>
        <a:p>
          <a:endParaRPr lang="zh-CN" altLang="en-US"/>
        </a:p>
      </dgm:t>
    </dgm:pt>
    <dgm:pt modelId="{E5B4A9A1-6967-3341-8E74-7FF1D2A4BA76}" type="pres">
      <dgm:prSet presAssocID="{DA895381-D9CF-C841-8316-94C2923C1AAA}" presName="hierRoot2" presStyleCnt="0">
        <dgm:presLayoutVars>
          <dgm:hierBranch val="init"/>
        </dgm:presLayoutVars>
      </dgm:prSet>
      <dgm:spPr/>
    </dgm:pt>
    <dgm:pt modelId="{7FAE2FE7-5939-324E-A930-6B5C245765CB}" type="pres">
      <dgm:prSet presAssocID="{DA895381-D9CF-C841-8316-94C2923C1AAA}" presName="rootComposite" presStyleCnt="0"/>
      <dgm:spPr/>
    </dgm:pt>
    <dgm:pt modelId="{DAEAE27C-77DF-A840-9203-C7D28EEB5C8E}" type="pres">
      <dgm:prSet presAssocID="{DA895381-D9CF-C841-8316-94C2923C1AAA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E0F30F-256F-F74C-A1CB-DD75D6D29CD4}" type="pres">
      <dgm:prSet presAssocID="{DA895381-D9CF-C841-8316-94C2923C1AAA}" presName="rootConnector" presStyleLbl="node2" presStyleIdx="0" presStyleCnt="1"/>
      <dgm:spPr/>
      <dgm:t>
        <a:bodyPr/>
        <a:lstStyle/>
        <a:p>
          <a:endParaRPr lang="zh-CN" altLang="en-US"/>
        </a:p>
      </dgm:t>
    </dgm:pt>
    <dgm:pt modelId="{18CB4F53-2B49-3141-AE18-9FC3EFB09048}" type="pres">
      <dgm:prSet presAssocID="{DA895381-D9CF-C841-8316-94C2923C1AAA}" presName="hierChild4" presStyleCnt="0"/>
      <dgm:spPr/>
    </dgm:pt>
    <dgm:pt modelId="{EA5247C7-C6CD-884F-A959-82313EE9C0EB}" type="pres">
      <dgm:prSet presAssocID="{A9DEF3A4-E7CF-504C-A0ED-903D878E0016}" presName="Name37" presStyleLbl="parChTrans1D3" presStyleIdx="0" presStyleCnt="2"/>
      <dgm:spPr/>
      <dgm:t>
        <a:bodyPr/>
        <a:lstStyle/>
        <a:p>
          <a:endParaRPr lang="zh-CN" altLang="en-US"/>
        </a:p>
      </dgm:t>
    </dgm:pt>
    <dgm:pt modelId="{CA6A5EE3-0708-B842-AF64-A5A93BA4F1C9}" type="pres">
      <dgm:prSet presAssocID="{EB49CD1F-CCD7-744A-AA3F-745C1FAEE21B}" presName="hierRoot2" presStyleCnt="0">
        <dgm:presLayoutVars>
          <dgm:hierBranch val="init"/>
        </dgm:presLayoutVars>
      </dgm:prSet>
      <dgm:spPr/>
    </dgm:pt>
    <dgm:pt modelId="{BEAE5D43-1D94-5C46-9AE6-5C0155DBCD65}" type="pres">
      <dgm:prSet presAssocID="{EB49CD1F-CCD7-744A-AA3F-745C1FAEE21B}" presName="rootComposite" presStyleCnt="0"/>
      <dgm:spPr/>
    </dgm:pt>
    <dgm:pt modelId="{9DBCFC88-6E1D-C14D-A7EA-F93E09BAC28E}" type="pres">
      <dgm:prSet presAssocID="{EB49CD1F-CCD7-744A-AA3F-745C1FAEE21B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CA6BD6-AC96-C247-92B2-C50EBDEE9F56}" type="pres">
      <dgm:prSet presAssocID="{EB49CD1F-CCD7-744A-AA3F-745C1FAEE21B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57A11864-69AC-4943-9611-F6513FEF9BEA}" type="pres">
      <dgm:prSet presAssocID="{EB49CD1F-CCD7-744A-AA3F-745C1FAEE21B}" presName="hierChild4" presStyleCnt="0"/>
      <dgm:spPr/>
    </dgm:pt>
    <dgm:pt modelId="{2575ABB1-2A9E-054B-B3F1-4EA042FDE6DB}" type="pres">
      <dgm:prSet presAssocID="{EB49CD1F-CCD7-744A-AA3F-745C1FAEE21B}" presName="hierChild5" presStyleCnt="0"/>
      <dgm:spPr/>
    </dgm:pt>
    <dgm:pt modelId="{5C47B763-44A7-3B44-886A-7CC845B655B8}" type="pres">
      <dgm:prSet presAssocID="{81CB4947-E962-2442-B00F-B1F4917D8471}" presName="Name37" presStyleLbl="parChTrans1D3" presStyleIdx="1" presStyleCnt="2"/>
      <dgm:spPr/>
      <dgm:t>
        <a:bodyPr/>
        <a:lstStyle/>
        <a:p>
          <a:endParaRPr lang="zh-CN" altLang="en-US"/>
        </a:p>
      </dgm:t>
    </dgm:pt>
    <dgm:pt modelId="{884C5654-67F4-9143-9F97-9E82D780115C}" type="pres">
      <dgm:prSet presAssocID="{C1CAB8CC-955F-344A-8963-DD1B82CBB13D}" presName="hierRoot2" presStyleCnt="0">
        <dgm:presLayoutVars>
          <dgm:hierBranch val="init"/>
        </dgm:presLayoutVars>
      </dgm:prSet>
      <dgm:spPr/>
    </dgm:pt>
    <dgm:pt modelId="{68957121-870D-4A49-957E-F74B2EB6678D}" type="pres">
      <dgm:prSet presAssocID="{C1CAB8CC-955F-344A-8963-DD1B82CBB13D}" presName="rootComposite" presStyleCnt="0"/>
      <dgm:spPr/>
    </dgm:pt>
    <dgm:pt modelId="{08BA0B1F-908B-AE41-B7FE-E112092AC41B}" type="pres">
      <dgm:prSet presAssocID="{C1CAB8CC-955F-344A-8963-DD1B82CBB13D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91FBDD-9FAB-E641-B944-5315DCA56407}" type="pres">
      <dgm:prSet presAssocID="{C1CAB8CC-955F-344A-8963-DD1B82CBB13D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B20FEC1-C4ED-9E48-AAAD-A49471AD680A}" type="pres">
      <dgm:prSet presAssocID="{C1CAB8CC-955F-344A-8963-DD1B82CBB13D}" presName="hierChild4" presStyleCnt="0"/>
      <dgm:spPr/>
    </dgm:pt>
    <dgm:pt modelId="{D0F7F623-B96C-8E4F-AB15-5625D2177019}" type="pres">
      <dgm:prSet presAssocID="{C1CAB8CC-955F-344A-8963-DD1B82CBB13D}" presName="hierChild5" presStyleCnt="0"/>
      <dgm:spPr/>
    </dgm:pt>
    <dgm:pt modelId="{C66ECB76-C8DC-2749-B282-1CA8DDC17C42}" type="pres">
      <dgm:prSet presAssocID="{DA895381-D9CF-C841-8316-94C2923C1AAA}" presName="hierChild5" presStyleCnt="0"/>
      <dgm:spPr/>
    </dgm:pt>
    <dgm:pt modelId="{B1665439-BE92-DB42-8E5A-79A18F5F22C2}" type="pres">
      <dgm:prSet presAssocID="{B05D2CC9-7744-AE45-B161-3387AC882904}" presName="hierChild3" presStyleCnt="0"/>
      <dgm:spPr/>
    </dgm:pt>
  </dgm:ptLst>
  <dgm:cxnLst>
    <dgm:cxn modelId="{951B8E46-8A62-1045-9700-7743953D3677}" srcId="{B05D2CC9-7744-AE45-B161-3387AC882904}" destId="{DA895381-D9CF-C841-8316-94C2923C1AAA}" srcOrd="0" destOrd="0" parTransId="{9A66B461-7F34-CE4C-A299-E1AD760EADDF}" sibTransId="{6D59E948-00EF-D249-B3AD-277DBDD6079C}"/>
    <dgm:cxn modelId="{CFF47534-5EAF-D042-AE5A-88E77982A226}" type="presOf" srcId="{C1CAB8CC-955F-344A-8963-DD1B82CBB13D}" destId="{08BA0B1F-908B-AE41-B7FE-E112092AC41B}" srcOrd="0" destOrd="0" presId="urn:microsoft.com/office/officeart/2005/8/layout/orgChart1"/>
    <dgm:cxn modelId="{92D7B5A9-9F74-1840-BEB3-E429A99F52B3}" type="presOf" srcId="{EB49CD1F-CCD7-744A-AA3F-745C1FAEE21B}" destId="{9DBCFC88-6E1D-C14D-A7EA-F93E09BAC28E}" srcOrd="0" destOrd="0" presId="urn:microsoft.com/office/officeart/2005/8/layout/orgChart1"/>
    <dgm:cxn modelId="{8DCBC564-F88F-AF43-A5A1-999957353273}" srcId="{DA895381-D9CF-C841-8316-94C2923C1AAA}" destId="{EB49CD1F-CCD7-744A-AA3F-745C1FAEE21B}" srcOrd="0" destOrd="0" parTransId="{A9DEF3A4-E7CF-504C-A0ED-903D878E0016}" sibTransId="{1E4D2018-A85C-5247-B55C-8FDF82C8206A}"/>
    <dgm:cxn modelId="{C24D9D5B-4BB4-6649-9867-3FDD72FA8F01}" type="presOf" srcId="{B05D2CC9-7744-AE45-B161-3387AC882904}" destId="{99F2E181-4B0D-AC4D-90DF-F37B77EC49F5}" srcOrd="0" destOrd="0" presId="urn:microsoft.com/office/officeart/2005/8/layout/orgChart1"/>
    <dgm:cxn modelId="{52D37759-6C23-7940-B522-987CC97FB18B}" type="presOf" srcId="{17CFDBC1-7D01-7A41-B75B-980EF52897C4}" destId="{70A7888D-ACF9-224A-8CA9-063FCF34548B}" srcOrd="0" destOrd="0" presId="urn:microsoft.com/office/officeart/2005/8/layout/orgChart1"/>
    <dgm:cxn modelId="{D7201BE9-D8D0-484B-80E7-071CD4999380}" type="presOf" srcId="{DA895381-D9CF-C841-8316-94C2923C1AAA}" destId="{DAEAE27C-77DF-A840-9203-C7D28EEB5C8E}" srcOrd="0" destOrd="0" presId="urn:microsoft.com/office/officeart/2005/8/layout/orgChart1"/>
    <dgm:cxn modelId="{77986B6D-5C0C-1545-B523-B68706F18456}" srcId="{DA895381-D9CF-C841-8316-94C2923C1AAA}" destId="{C1CAB8CC-955F-344A-8963-DD1B82CBB13D}" srcOrd="1" destOrd="0" parTransId="{81CB4947-E962-2442-B00F-B1F4917D8471}" sibTransId="{8FAB8496-5FDE-C040-9654-46BDCCF8EAFE}"/>
    <dgm:cxn modelId="{252E49C2-AA68-F54F-AEDE-6B26CAE2CAB6}" type="presOf" srcId="{81CB4947-E962-2442-B00F-B1F4917D8471}" destId="{5C47B763-44A7-3B44-886A-7CC845B655B8}" srcOrd="0" destOrd="0" presId="urn:microsoft.com/office/officeart/2005/8/layout/orgChart1"/>
    <dgm:cxn modelId="{C386F816-345C-0043-B6EF-3818CC741344}" type="presOf" srcId="{EB49CD1F-CCD7-744A-AA3F-745C1FAEE21B}" destId="{1DCA6BD6-AC96-C247-92B2-C50EBDEE9F56}" srcOrd="1" destOrd="0" presId="urn:microsoft.com/office/officeart/2005/8/layout/orgChart1"/>
    <dgm:cxn modelId="{711191B1-FD7A-F14A-8C28-0E84E36526BA}" type="presOf" srcId="{DA895381-D9CF-C841-8316-94C2923C1AAA}" destId="{52E0F30F-256F-F74C-A1CB-DD75D6D29CD4}" srcOrd="1" destOrd="0" presId="urn:microsoft.com/office/officeart/2005/8/layout/orgChart1"/>
    <dgm:cxn modelId="{CBB69BE0-512A-644A-9758-68081C2E1DA7}" type="presOf" srcId="{A9DEF3A4-E7CF-504C-A0ED-903D878E0016}" destId="{EA5247C7-C6CD-884F-A959-82313EE9C0EB}" srcOrd="0" destOrd="0" presId="urn:microsoft.com/office/officeart/2005/8/layout/orgChart1"/>
    <dgm:cxn modelId="{A15C2FD3-1A57-C249-BCAD-C0BCE9836B78}" type="presOf" srcId="{C1CAB8CC-955F-344A-8963-DD1B82CBB13D}" destId="{4291FBDD-9FAB-E641-B944-5315DCA56407}" srcOrd="1" destOrd="0" presId="urn:microsoft.com/office/officeart/2005/8/layout/orgChart1"/>
    <dgm:cxn modelId="{033E1CBA-860C-6440-AFE2-B40B021F6419}" srcId="{17CFDBC1-7D01-7A41-B75B-980EF52897C4}" destId="{B05D2CC9-7744-AE45-B161-3387AC882904}" srcOrd="0" destOrd="0" parTransId="{30350DDD-189A-5A40-AEDF-8C077F8F613C}" sibTransId="{2C4610E8-0796-FE42-95E9-E1E768A40AE7}"/>
    <dgm:cxn modelId="{196DC5E4-A366-AC45-A07B-23FEFB026051}" type="presOf" srcId="{B05D2CC9-7744-AE45-B161-3387AC882904}" destId="{EA1CB92F-2132-524D-996E-9E5A1F9AB677}" srcOrd="1" destOrd="0" presId="urn:microsoft.com/office/officeart/2005/8/layout/orgChart1"/>
    <dgm:cxn modelId="{4EE1230D-4AA3-C64E-82A1-A94B499C408A}" type="presOf" srcId="{9A66B461-7F34-CE4C-A299-E1AD760EADDF}" destId="{7B94CBF7-B293-0C40-9B8B-529B1D249C3E}" srcOrd="0" destOrd="0" presId="urn:microsoft.com/office/officeart/2005/8/layout/orgChart1"/>
    <dgm:cxn modelId="{F3223071-7AB7-9A4A-987A-5DE18E41D892}" type="presParOf" srcId="{70A7888D-ACF9-224A-8CA9-063FCF34548B}" destId="{BF82AE36-95E8-DC49-8F01-49F047CB61B7}" srcOrd="0" destOrd="0" presId="urn:microsoft.com/office/officeart/2005/8/layout/orgChart1"/>
    <dgm:cxn modelId="{C06AC755-7C2B-7E44-A019-104427BDEA46}" type="presParOf" srcId="{BF82AE36-95E8-DC49-8F01-49F047CB61B7}" destId="{F4B3319C-A147-044D-A243-246EA3BF54C0}" srcOrd="0" destOrd="0" presId="urn:microsoft.com/office/officeart/2005/8/layout/orgChart1"/>
    <dgm:cxn modelId="{0C1EEA6A-C94B-054A-B9CE-C7746FB5A157}" type="presParOf" srcId="{F4B3319C-A147-044D-A243-246EA3BF54C0}" destId="{99F2E181-4B0D-AC4D-90DF-F37B77EC49F5}" srcOrd="0" destOrd="0" presId="urn:microsoft.com/office/officeart/2005/8/layout/orgChart1"/>
    <dgm:cxn modelId="{A89EFC4D-560E-C248-A063-8757C61671D5}" type="presParOf" srcId="{F4B3319C-A147-044D-A243-246EA3BF54C0}" destId="{EA1CB92F-2132-524D-996E-9E5A1F9AB677}" srcOrd="1" destOrd="0" presId="urn:microsoft.com/office/officeart/2005/8/layout/orgChart1"/>
    <dgm:cxn modelId="{EE542FEC-2BE8-2040-8264-86C8B79B912E}" type="presParOf" srcId="{BF82AE36-95E8-DC49-8F01-49F047CB61B7}" destId="{0FAD9043-33C3-374E-9391-C705172D9654}" srcOrd="1" destOrd="0" presId="urn:microsoft.com/office/officeart/2005/8/layout/orgChart1"/>
    <dgm:cxn modelId="{B0786208-1F2A-424B-BE55-48342B1B2F87}" type="presParOf" srcId="{0FAD9043-33C3-374E-9391-C705172D9654}" destId="{7B94CBF7-B293-0C40-9B8B-529B1D249C3E}" srcOrd="0" destOrd="0" presId="urn:microsoft.com/office/officeart/2005/8/layout/orgChart1"/>
    <dgm:cxn modelId="{5078CBAD-95E2-CE41-A344-FFAADCE33BE8}" type="presParOf" srcId="{0FAD9043-33C3-374E-9391-C705172D9654}" destId="{E5B4A9A1-6967-3341-8E74-7FF1D2A4BA76}" srcOrd="1" destOrd="0" presId="urn:microsoft.com/office/officeart/2005/8/layout/orgChart1"/>
    <dgm:cxn modelId="{104899FF-F4E8-DF4F-9D2A-98535A110A49}" type="presParOf" srcId="{E5B4A9A1-6967-3341-8E74-7FF1D2A4BA76}" destId="{7FAE2FE7-5939-324E-A930-6B5C245765CB}" srcOrd="0" destOrd="0" presId="urn:microsoft.com/office/officeart/2005/8/layout/orgChart1"/>
    <dgm:cxn modelId="{4C945872-9848-4543-BAC5-59E3724F7076}" type="presParOf" srcId="{7FAE2FE7-5939-324E-A930-6B5C245765CB}" destId="{DAEAE27C-77DF-A840-9203-C7D28EEB5C8E}" srcOrd="0" destOrd="0" presId="urn:microsoft.com/office/officeart/2005/8/layout/orgChart1"/>
    <dgm:cxn modelId="{933D600E-E786-AE4A-B7BB-488EA78974FB}" type="presParOf" srcId="{7FAE2FE7-5939-324E-A930-6B5C245765CB}" destId="{52E0F30F-256F-F74C-A1CB-DD75D6D29CD4}" srcOrd="1" destOrd="0" presId="urn:microsoft.com/office/officeart/2005/8/layout/orgChart1"/>
    <dgm:cxn modelId="{FBC5FD9D-1ED3-C54A-9F83-7F3C41C81EBA}" type="presParOf" srcId="{E5B4A9A1-6967-3341-8E74-7FF1D2A4BA76}" destId="{18CB4F53-2B49-3141-AE18-9FC3EFB09048}" srcOrd="1" destOrd="0" presId="urn:microsoft.com/office/officeart/2005/8/layout/orgChart1"/>
    <dgm:cxn modelId="{E445DC66-0F33-F24B-BF98-DE9763BFC7B2}" type="presParOf" srcId="{18CB4F53-2B49-3141-AE18-9FC3EFB09048}" destId="{EA5247C7-C6CD-884F-A959-82313EE9C0EB}" srcOrd="0" destOrd="0" presId="urn:microsoft.com/office/officeart/2005/8/layout/orgChart1"/>
    <dgm:cxn modelId="{8933B24C-0A52-BA4B-A17C-56671BF4F020}" type="presParOf" srcId="{18CB4F53-2B49-3141-AE18-9FC3EFB09048}" destId="{CA6A5EE3-0708-B842-AF64-A5A93BA4F1C9}" srcOrd="1" destOrd="0" presId="urn:microsoft.com/office/officeart/2005/8/layout/orgChart1"/>
    <dgm:cxn modelId="{31D7AE87-C85A-514A-AF6A-FFCAB7C65239}" type="presParOf" srcId="{CA6A5EE3-0708-B842-AF64-A5A93BA4F1C9}" destId="{BEAE5D43-1D94-5C46-9AE6-5C0155DBCD65}" srcOrd="0" destOrd="0" presId="urn:microsoft.com/office/officeart/2005/8/layout/orgChart1"/>
    <dgm:cxn modelId="{2718924B-CA46-E842-93B1-449A602EDB95}" type="presParOf" srcId="{BEAE5D43-1D94-5C46-9AE6-5C0155DBCD65}" destId="{9DBCFC88-6E1D-C14D-A7EA-F93E09BAC28E}" srcOrd="0" destOrd="0" presId="urn:microsoft.com/office/officeart/2005/8/layout/orgChart1"/>
    <dgm:cxn modelId="{7FFFFC05-1DF7-2744-8548-E4FF65BD5BB4}" type="presParOf" srcId="{BEAE5D43-1D94-5C46-9AE6-5C0155DBCD65}" destId="{1DCA6BD6-AC96-C247-92B2-C50EBDEE9F56}" srcOrd="1" destOrd="0" presId="urn:microsoft.com/office/officeart/2005/8/layout/orgChart1"/>
    <dgm:cxn modelId="{6CAC68DC-36BB-5741-ACB6-D9C32BF6E075}" type="presParOf" srcId="{CA6A5EE3-0708-B842-AF64-A5A93BA4F1C9}" destId="{57A11864-69AC-4943-9611-F6513FEF9BEA}" srcOrd="1" destOrd="0" presId="urn:microsoft.com/office/officeart/2005/8/layout/orgChart1"/>
    <dgm:cxn modelId="{AF074091-7702-7940-9324-CB992FA01A44}" type="presParOf" srcId="{CA6A5EE3-0708-B842-AF64-A5A93BA4F1C9}" destId="{2575ABB1-2A9E-054B-B3F1-4EA042FDE6DB}" srcOrd="2" destOrd="0" presId="urn:microsoft.com/office/officeart/2005/8/layout/orgChart1"/>
    <dgm:cxn modelId="{483E5322-65AB-3648-8CF1-05C291F4095F}" type="presParOf" srcId="{18CB4F53-2B49-3141-AE18-9FC3EFB09048}" destId="{5C47B763-44A7-3B44-886A-7CC845B655B8}" srcOrd="2" destOrd="0" presId="urn:microsoft.com/office/officeart/2005/8/layout/orgChart1"/>
    <dgm:cxn modelId="{E6D0F1DA-93F0-464C-9C86-727390A2DDD8}" type="presParOf" srcId="{18CB4F53-2B49-3141-AE18-9FC3EFB09048}" destId="{884C5654-67F4-9143-9F97-9E82D780115C}" srcOrd="3" destOrd="0" presId="urn:microsoft.com/office/officeart/2005/8/layout/orgChart1"/>
    <dgm:cxn modelId="{A2915241-5875-C145-9B6E-5DF3A3B7A05C}" type="presParOf" srcId="{884C5654-67F4-9143-9F97-9E82D780115C}" destId="{68957121-870D-4A49-957E-F74B2EB6678D}" srcOrd="0" destOrd="0" presId="urn:microsoft.com/office/officeart/2005/8/layout/orgChart1"/>
    <dgm:cxn modelId="{32E4C8F0-1B94-454F-BCEA-990DE376DFD7}" type="presParOf" srcId="{68957121-870D-4A49-957E-F74B2EB6678D}" destId="{08BA0B1F-908B-AE41-B7FE-E112092AC41B}" srcOrd="0" destOrd="0" presId="urn:microsoft.com/office/officeart/2005/8/layout/orgChart1"/>
    <dgm:cxn modelId="{8A386C7F-FEFE-BB41-AB00-8ACBF52AAF30}" type="presParOf" srcId="{68957121-870D-4A49-957E-F74B2EB6678D}" destId="{4291FBDD-9FAB-E641-B944-5315DCA56407}" srcOrd="1" destOrd="0" presId="urn:microsoft.com/office/officeart/2005/8/layout/orgChart1"/>
    <dgm:cxn modelId="{79C7D7D8-3E51-B74E-80BB-846BB5C0272F}" type="presParOf" srcId="{884C5654-67F4-9143-9F97-9E82D780115C}" destId="{DB20FEC1-C4ED-9E48-AAAD-A49471AD680A}" srcOrd="1" destOrd="0" presId="urn:microsoft.com/office/officeart/2005/8/layout/orgChart1"/>
    <dgm:cxn modelId="{125C7BEF-5153-F34D-8AC4-963243933FA7}" type="presParOf" srcId="{884C5654-67F4-9143-9F97-9E82D780115C}" destId="{D0F7F623-B96C-8E4F-AB15-5625D2177019}" srcOrd="2" destOrd="0" presId="urn:microsoft.com/office/officeart/2005/8/layout/orgChart1"/>
    <dgm:cxn modelId="{4A64AD6C-01E7-5A48-A6E8-E310031CDFA4}" type="presParOf" srcId="{E5B4A9A1-6967-3341-8E74-7FF1D2A4BA76}" destId="{C66ECB76-C8DC-2749-B282-1CA8DDC17C42}" srcOrd="2" destOrd="0" presId="urn:microsoft.com/office/officeart/2005/8/layout/orgChart1"/>
    <dgm:cxn modelId="{5EDA05CE-BB37-164D-A92C-AF523C2C9A60}" type="presParOf" srcId="{BF82AE36-95E8-DC49-8F01-49F047CB61B7}" destId="{B1665439-BE92-DB42-8E5A-79A18F5F22C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7CFDBC1-7D01-7A41-B75B-980EF52897C4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05D2CC9-7744-AE45-B161-3387AC882904}">
      <dgm:prSet phldrT="[文本]"/>
      <dgm:spPr/>
      <dgm:t>
        <a:bodyPr/>
        <a:lstStyle/>
        <a:p>
          <a:r>
            <a:rPr lang="en-US" altLang="zh-CN" dirty="0" smtClean="0"/>
            <a:t>user</a:t>
          </a:r>
          <a:endParaRPr lang="zh-CN" altLang="en-US" dirty="0"/>
        </a:p>
      </dgm:t>
    </dgm:pt>
    <dgm:pt modelId="{30350DDD-189A-5A40-AEDF-8C077F8F613C}" type="par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2C4610E8-0796-FE42-95E9-E1E768A40AE7}" type="sib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CDD50105-19D8-314F-BF38-C16DA715AC51}">
      <dgm:prSet phldrT="[文本]"/>
      <dgm:spPr/>
      <dgm:t>
        <a:bodyPr/>
        <a:lstStyle/>
        <a:p>
          <a:r>
            <a:rPr lang="en-US" altLang="zh-CN" dirty="0" smtClean="0"/>
            <a:t>Distributor</a:t>
          </a:r>
          <a:r>
            <a:rPr lang="zh-CN" altLang="en-US" dirty="0" smtClean="0"/>
            <a:t> </a:t>
          </a:r>
          <a:r>
            <a:rPr lang="en-US" altLang="zh-CN" dirty="0" smtClean="0"/>
            <a:t>Manager</a:t>
          </a:r>
          <a:endParaRPr lang="zh-CN" altLang="en-US" dirty="0"/>
        </a:p>
      </dgm:t>
    </dgm:pt>
    <dgm:pt modelId="{AACC34F2-60B5-AA4D-9362-8CB36021A539}" type="parTrans" cxnId="{8D622718-7E82-DF49-AEF5-772318E5225F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A7128171-667D-B148-B365-E976261DCD6B}" type="sibTrans" cxnId="{8D622718-7E82-DF49-AEF5-772318E5225F}">
      <dgm:prSet/>
      <dgm:spPr/>
      <dgm:t>
        <a:bodyPr/>
        <a:lstStyle/>
        <a:p>
          <a:endParaRPr lang="zh-CN" altLang="en-US"/>
        </a:p>
      </dgm:t>
    </dgm:pt>
    <dgm:pt modelId="{3E0B0990-DD8C-3C43-827A-7A4FE0BDC2AC}">
      <dgm:prSet/>
      <dgm:spPr/>
      <dgm:t>
        <a:bodyPr/>
        <a:lstStyle/>
        <a:p>
          <a:r>
            <a:rPr lang="en-US" altLang="zh-CN" dirty="0" smtClean="0"/>
            <a:t>Sender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FCEBE35A-C5A0-BA41-9F5E-C605ACD279E5}" type="parTrans" cxnId="{6E8D5327-ADD5-5045-9BF7-0C0B69192AB5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F77BB550-9D6B-254F-99BE-A56F19C444CA}" type="sibTrans" cxnId="{6E8D5327-ADD5-5045-9BF7-0C0B69192AB5}">
      <dgm:prSet/>
      <dgm:spPr/>
      <dgm:t>
        <a:bodyPr/>
        <a:lstStyle/>
        <a:p>
          <a:endParaRPr lang="zh-CN" altLang="en-US"/>
        </a:p>
      </dgm:t>
    </dgm:pt>
    <dgm:pt modelId="{FE32B05A-754B-7A47-8169-FE83535AF58B}">
      <dgm:prSet/>
      <dgm:spPr/>
      <dgm:t>
        <a:bodyPr/>
        <a:lstStyle/>
        <a:p>
          <a:r>
            <a:rPr lang="en-US" altLang="zh-CN" dirty="0" smtClean="0"/>
            <a:t>Distributor</a:t>
          </a:r>
          <a:endParaRPr lang="zh-CN" altLang="en-US" dirty="0"/>
        </a:p>
      </dgm:t>
    </dgm:pt>
    <dgm:pt modelId="{B694E9A0-268A-A941-9318-642D073605AA}" type="parTrans" cxnId="{74C3ECB7-362C-5244-B451-52E1EAAB417A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79DC4DE6-AB0D-A241-828E-81A6D8C96F3C}" type="sibTrans" cxnId="{74C3ECB7-362C-5244-B451-52E1EAAB417A}">
      <dgm:prSet/>
      <dgm:spPr/>
      <dgm:t>
        <a:bodyPr/>
        <a:lstStyle/>
        <a:p>
          <a:endParaRPr lang="zh-CN" altLang="en-US"/>
        </a:p>
      </dgm:t>
    </dgm:pt>
    <dgm:pt modelId="{9ED78F56-149E-2941-BF0E-EF9EB3E5B92D}">
      <dgm:prSet/>
      <dgm:spPr/>
      <dgm:t>
        <a:bodyPr/>
        <a:lstStyle/>
        <a:p>
          <a:r>
            <a:rPr lang="en-US" altLang="zh-CN" dirty="0" smtClean="0"/>
            <a:t>Sender</a:t>
          </a:r>
          <a:r>
            <a:rPr lang="zh-CN" altLang="en-US" dirty="0" smtClean="0"/>
            <a:t> </a:t>
          </a:r>
          <a:r>
            <a:rPr lang="en-US" altLang="zh-CN" dirty="0" smtClean="0"/>
            <a:t>Manager</a:t>
          </a:r>
          <a:endParaRPr lang="zh-CN" altLang="en-US" dirty="0"/>
        </a:p>
      </dgm:t>
    </dgm:pt>
    <dgm:pt modelId="{4B57DA39-EABE-614D-891D-AAA2F0DA677D}" type="parTrans" cxnId="{34C21A23-076D-6A46-8181-B20000737B48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BC7F17B7-278D-2742-AF7C-01D9967175EF}" type="sibTrans" cxnId="{34C21A23-076D-6A46-8181-B20000737B48}">
      <dgm:prSet/>
      <dgm:spPr/>
      <dgm:t>
        <a:bodyPr/>
        <a:lstStyle/>
        <a:p>
          <a:endParaRPr lang="zh-CN" altLang="en-US"/>
        </a:p>
      </dgm:t>
    </dgm:pt>
    <dgm:pt modelId="{DA895381-D9CF-C841-8316-94C2923C1AAA}">
      <dgm:prSet/>
      <dgm:spPr/>
      <dgm:t>
        <a:bodyPr/>
        <a:lstStyle/>
        <a:p>
          <a:r>
            <a:rPr lang="en-US" altLang="zh-CN" dirty="0" smtClean="0"/>
            <a:t>Pulsar</a:t>
          </a:r>
          <a:endParaRPr lang="zh-CN" altLang="en-US" dirty="0"/>
        </a:p>
      </dgm:t>
    </dgm:pt>
    <dgm:pt modelId="{9A66B461-7F34-CE4C-A299-E1AD760EADDF}" type="parTrans" cxnId="{951B8E46-8A62-1045-9700-7743953D3677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6D59E948-00EF-D249-B3AD-277DBDD6079C}" type="sibTrans" cxnId="{951B8E46-8A62-1045-9700-7743953D3677}">
      <dgm:prSet/>
      <dgm:spPr/>
      <dgm:t>
        <a:bodyPr/>
        <a:lstStyle/>
        <a:p>
          <a:endParaRPr lang="zh-CN" altLang="en-US"/>
        </a:p>
      </dgm:t>
    </dgm:pt>
    <dgm:pt modelId="{EB49CD1F-CCD7-744A-AA3F-745C1FAEE21B}">
      <dgm:prSet/>
      <dgm:spPr/>
      <dgm:t>
        <a:bodyPr/>
        <a:lstStyle/>
        <a:p>
          <a:r>
            <a:rPr lang="en-US" altLang="zh-CN" dirty="0" smtClean="0"/>
            <a:t>P</a:t>
          </a:r>
          <a:r>
            <a:rPr lang="en-US" altLang="en-US" dirty="0" smtClean="0"/>
            <a:t>roducer</a:t>
          </a:r>
          <a:endParaRPr lang="zh-CN" altLang="en-US" dirty="0"/>
        </a:p>
      </dgm:t>
    </dgm:pt>
    <dgm:pt modelId="{A9DEF3A4-E7CF-504C-A0ED-903D878E0016}" type="parTrans" cxnId="{8DCBC564-F88F-AF43-A5A1-999957353273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1E4D2018-A85C-5247-B55C-8FDF82C8206A}" type="sibTrans" cxnId="{8DCBC564-F88F-AF43-A5A1-999957353273}">
      <dgm:prSet/>
      <dgm:spPr/>
      <dgm:t>
        <a:bodyPr/>
        <a:lstStyle/>
        <a:p>
          <a:endParaRPr lang="zh-CN" altLang="en-US"/>
        </a:p>
      </dgm:t>
    </dgm:pt>
    <dgm:pt modelId="{C1CAB8CC-955F-344A-8963-DD1B82CBB13D}">
      <dgm:prSet/>
      <dgm:spPr/>
      <dgm:t>
        <a:bodyPr/>
        <a:lstStyle/>
        <a:p>
          <a:r>
            <a:rPr lang="en-US" altLang="zh-CN" dirty="0" smtClean="0"/>
            <a:t>C</a:t>
          </a:r>
          <a:r>
            <a:rPr lang="en-US" altLang="en-US" dirty="0" smtClean="0"/>
            <a:t>onsumer</a:t>
          </a:r>
          <a:endParaRPr lang="zh-CN" altLang="en-US" dirty="0"/>
        </a:p>
      </dgm:t>
    </dgm:pt>
    <dgm:pt modelId="{81CB4947-E962-2442-B00F-B1F4917D8471}" type="parTrans" cxnId="{77986B6D-5C0C-1545-B523-B68706F18456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8FAB8496-5FDE-C040-9654-46BDCCF8EAFE}" type="sibTrans" cxnId="{77986B6D-5C0C-1545-B523-B68706F18456}">
      <dgm:prSet/>
      <dgm:spPr/>
      <dgm:t>
        <a:bodyPr/>
        <a:lstStyle/>
        <a:p>
          <a:endParaRPr lang="zh-CN" altLang="en-US"/>
        </a:p>
      </dgm:t>
    </dgm:pt>
    <dgm:pt modelId="{6FD46C41-8028-8340-9559-5955C0C40574}">
      <dgm:prSet/>
      <dgm:spPr/>
      <dgm:t>
        <a:bodyPr/>
        <a:lstStyle/>
        <a:p>
          <a:r>
            <a:rPr lang="en-US" altLang="zh-CN" dirty="0" smtClean="0"/>
            <a:t>Router</a:t>
          </a:r>
          <a:endParaRPr lang="zh-CN" altLang="en-US" dirty="0"/>
        </a:p>
      </dgm:t>
    </dgm:pt>
    <dgm:pt modelId="{FAADC1CC-DD8E-FB48-B7AE-D2C251F7FC09}" type="sibTrans" cxnId="{01A4D755-7691-B941-BD45-96C4695AD46F}">
      <dgm:prSet/>
      <dgm:spPr/>
      <dgm:t>
        <a:bodyPr/>
        <a:lstStyle/>
        <a:p>
          <a:endParaRPr lang="zh-CN" altLang="en-US"/>
        </a:p>
      </dgm:t>
    </dgm:pt>
    <dgm:pt modelId="{04E3AF4E-71A1-3E48-A8DD-7ACDE96EBBA7}" type="parTrans" cxnId="{01A4D755-7691-B941-BD45-96C4695AD46F}">
      <dgm:prSet/>
      <dgm:spPr>
        <a:ln w="38100">
          <a:solidFill>
            <a:schemeClr val="accent2"/>
          </a:solidFill>
        </a:ln>
      </dgm:spPr>
      <dgm:t>
        <a:bodyPr/>
        <a:lstStyle/>
        <a:p>
          <a:endParaRPr lang="zh-CN" altLang="en-US"/>
        </a:p>
      </dgm:t>
    </dgm:pt>
    <dgm:pt modelId="{D142ECEA-5CD5-9449-8E22-CC3EDAF79FEA}">
      <dgm:prSet phldrT="[文本]"/>
      <dgm:spPr/>
      <dgm:t>
        <a:bodyPr/>
        <a:lstStyle/>
        <a:p>
          <a:r>
            <a:rPr lang="en-US" altLang="zh-CN" dirty="0" smtClean="0"/>
            <a:t>Worker</a:t>
          </a:r>
          <a:r>
            <a:rPr lang="zh-CN" altLang="en-US" dirty="0" smtClean="0"/>
            <a:t> </a:t>
          </a:r>
          <a:r>
            <a:rPr lang="en-US" altLang="zh-CN" dirty="0" smtClean="0"/>
            <a:t>Manager</a:t>
          </a:r>
          <a:endParaRPr lang="zh-CN" altLang="en-US" dirty="0"/>
        </a:p>
      </dgm:t>
    </dgm:pt>
    <dgm:pt modelId="{A9B02D8E-82A3-2945-8803-7B26F3BC9E99}" type="sibTrans" cxnId="{1A34B4A7-8A89-7A4B-93F2-0EECB4E19AA8}">
      <dgm:prSet/>
      <dgm:spPr/>
      <dgm:t>
        <a:bodyPr/>
        <a:lstStyle/>
        <a:p>
          <a:endParaRPr lang="zh-CN" altLang="en-US"/>
        </a:p>
      </dgm:t>
    </dgm:pt>
    <dgm:pt modelId="{6C29EC10-B0C5-0443-A298-4D353B0956C9}" type="parTrans" cxnId="{1A34B4A7-8A89-7A4B-93F2-0EECB4E19AA8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710659EE-3C2B-3B45-9561-75C2DEC6E3CD}">
      <dgm:prSet phldrT="[文本]"/>
      <dgm:spPr/>
      <dgm:t>
        <a:bodyPr/>
        <a:lstStyle/>
        <a:p>
          <a:r>
            <a:rPr lang="en-US" altLang="zh-CN" dirty="0" smtClean="0"/>
            <a:t>Worker</a:t>
          </a:r>
          <a:r>
            <a:rPr lang="zh-CN" altLang="en-US" dirty="0" smtClean="0"/>
            <a:t> </a:t>
          </a:r>
          <a:r>
            <a:rPr lang="en-US" altLang="zh-CN" dirty="0" smtClean="0"/>
            <a:t>Manager</a:t>
          </a:r>
          <a:r>
            <a:rPr lang="zh-CN" altLang="en-US" dirty="0" smtClean="0"/>
            <a:t> </a:t>
          </a:r>
          <a:r>
            <a:rPr lang="en-US" altLang="zh-CN" dirty="0" smtClean="0"/>
            <a:t>Collection</a:t>
          </a:r>
          <a:endParaRPr lang="zh-CN" altLang="en-US" dirty="0"/>
        </a:p>
      </dgm:t>
    </dgm:pt>
    <dgm:pt modelId="{745EDADD-D691-F64F-A93D-426FB8FCE68A}" type="sibTrans" cxnId="{F0D5DAD0-D655-F341-AFAB-553505D339A6}">
      <dgm:prSet/>
      <dgm:spPr/>
      <dgm:t>
        <a:bodyPr/>
        <a:lstStyle/>
        <a:p>
          <a:endParaRPr lang="zh-CN" altLang="en-US"/>
        </a:p>
      </dgm:t>
    </dgm:pt>
    <dgm:pt modelId="{0B6C9A18-AA78-6C4C-BC0D-8FD5F852B9B2}" type="parTrans" cxnId="{F0D5DAD0-D655-F341-AFAB-553505D339A6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F72C8E7E-B40F-9544-AB70-50E84D89EC8E}">
      <dgm:prSet/>
      <dgm:spPr/>
      <dgm:t>
        <a:bodyPr/>
        <a:lstStyle/>
        <a:p>
          <a:r>
            <a:rPr lang="en-US" altLang="zh-CN" dirty="0" smtClean="0"/>
            <a:t>Worker</a:t>
          </a:r>
          <a:endParaRPr lang="zh-CN" altLang="en-US" dirty="0"/>
        </a:p>
      </dgm:t>
    </dgm:pt>
    <dgm:pt modelId="{52FCB849-CF30-ED47-8D42-6DB6973098E7}" type="parTrans" cxnId="{71FEB603-B240-E442-AF54-9D9D3EDB6DF6}">
      <dgm:prSet/>
      <dgm:spPr/>
      <dgm:t>
        <a:bodyPr/>
        <a:lstStyle/>
        <a:p>
          <a:endParaRPr lang="zh-CN" altLang="en-US"/>
        </a:p>
      </dgm:t>
    </dgm:pt>
    <dgm:pt modelId="{E660C52C-562F-C144-B008-1D22CDAF4A2D}" type="sibTrans" cxnId="{71FEB603-B240-E442-AF54-9D9D3EDB6DF6}">
      <dgm:prSet/>
      <dgm:spPr/>
      <dgm:t>
        <a:bodyPr/>
        <a:lstStyle/>
        <a:p>
          <a:endParaRPr lang="zh-CN" altLang="en-US"/>
        </a:p>
      </dgm:t>
    </dgm:pt>
    <dgm:pt modelId="{9F6422B8-9F4A-3047-9613-475A7F180516}">
      <dgm:prSet/>
      <dgm:spPr/>
      <dgm:t>
        <a:bodyPr/>
        <a:lstStyle/>
        <a:p>
          <a:r>
            <a:rPr lang="en-US" altLang="zh-CN" dirty="0" smtClean="0"/>
            <a:t>C</a:t>
          </a:r>
          <a:r>
            <a:rPr lang="en-US" altLang="en-US" dirty="0" smtClean="0"/>
            <a:t>onversion</a:t>
          </a:r>
          <a:r>
            <a:rPr lang="zh-CN" altLang="en-US" dirty="0" smtClean="0"/>
            <a:t> </a:t>
          </a:r>
          <a:r>
            <a:rPr lang="en-US" altLang="zh-CN" dirty="0" smtClean="0"/>
            <a:t>Manager</a:t>
          </a:r>
          <a:endParaRPr lang="zh-CN" altLang="en-US" dirty="0"/>
        </a:p>
      </dgm:t>
    </dgm:pt>
    <dgm:pt modelId="{6A7D3D2D-D207-1847-BEF0-16D322D6FDB4}" type="parTrans" cxnId="{77FF2DB4-D69E-D24C-80F3-4337E12B4C25}">
      <dgm:prSet/>
      <dgm:spPr/>
      <dgm:t>
        <a:bodyPr/>
        <a:lstStyle/>
        <a:p>
          <a:endParaRPr lang="zh-CN" altLang="en-US"/>
        </a:p>
      </dgm:t>
    </dgm:pt>
    <dgm:pt modelId="{25E0C66B-1693-7C49-8E21-BB2FE545CC47}" type="sibTrans" cxnId="{77FF2DB4-D69E-D24C-80F3-4337E12B4C25}">
      <dgm:prSet/>
      <dgm:spPr/>
      <dgm:t>
        <a:bodyPr/>
        <a:lstStyle/>
        <a:p>
          <a:endParaRPr lang="zh-CN" altLang="en-US"/>
        </a:p>
      </dgm:t>
    </dgm:pt>
    <dgm:pt modelId="{C2625BDB-08F5-A14E-B461-FA3B28FA5CBF}">
      <dgm:prSet/>
      <dgm:spPr/>
      <dgm:t>
        <a:bodyPr/>
        <a:lstStyle/>
        <a:p>
          <a:r>
            <a:rPr lang="en-US" altLang="zh-CN" dirty="0" smtClean="0"/>
            <a:t>Conversion</a:t>
          </a:r>
          <a:endParaRPr lang="zh-CN" altLang="en-US" dirty="0"/>
        </a:p>
      </dgm:t>
    </dgm:pt>
    <dgm:pt modelId="{C374116C-87E2-BA46-B6D4-A1AAE8391977}" type="parTrans" cxnId="{E982024D-4DEA-DB4D-91E8-B05CDB0FB45C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ECF331A7-6755-8346-AF99-0FD78CF8B80E}" type="sibTrans" cxnId="{E982024D-4DEA-DB4D-91E8-B05CDB0FB45C}">
      <dgm:prSet/>
      <dgm:spPr/>
      <dgm:t>
        <a:bodyPr/>
        <a:lstStyle/>
        <a:p>
          <a:endParaRPr lang="zh-CN" altLang="en-US"/>
        </a:p>
      </dgm:t>
    </dgm:pt>
    <dgm:pt modelId="{70A7888D-ACF9-224A-8CA9-063FCF34548B}" type="pres">
      <dgm:prSet presAssocID="{17CFDBC1-7D01-7A41-B75B-980EF52897C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82AE36-95E8-DC49-8F01-49F047CB61B7}" type="pres">
      <dgm:prSet presAssocID="{B05D2CC9-7744-AE45-B161-3387AC882904}" presName="hierRoot1" presStyleCnt="0">
        <dgm:presLayoutVars>
          <dgm:hierBranch val="init"/>
        </dgm:presLayoutVars>
      </dgm:prSet>
      <dgm:spPr/>
    </dgm:pt>
    <dgm:pt modelId="{F4B3319C-A147-044D-A243-246EA3BF54C0}" type="pres">
      <dgm:prSet presAssocID="{B05D2CC9-7744-AE45-B161-3387AC882904}" presName="rootComposite1" presStyleCnt="0"/>
      <dgm:spPr/>
    </dgm:pt>
    <dgm:pt modelId="{99F2E181-4B0D-AC4D-90DF-F37B77EC49F5}" type="pres">
      <dgm:prSet presAssocID="{B05D2CC9-7744-AE45-B161-3387AC88290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1CB92F-2132-524D-996E-9E5A1F9AB677}" type="pres">
      <dgm:prSet presAssocID="{B05D2CC9-7744-AE45-B161-3387AC88290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FAD9043-33C3-374E-9391-C705172D9654}" type="pres">
      <dgm:prSet presAssocID="{B05D2CC9-7744-AE45-B161-3387AC882904}" presName="hierChild2" presStyleCnt="0"/>
      <dgm:spPr/>
    </dgm:pt>
    <dgm:pt modelId="{E7F11274-CD78-B541-97E0-18CBBCC904C3}" type="pres">
      <dgm:prSet presAssocID="{0B6C9A18-AA78-6C4C-BC0D-8FD5F852B9B2}" presName="Name37" presStyleLbl="parChTrans1D2" presStyleIdx="0" presStyleCnt="5"/>
      <dgm:spPr/>
      <dgm:t>
        <a:bodyPr/>
        <a:lstStyle/>
        <a:p>
          <a:endParaRPr lang="zh-CN" altLang="en-US"/>
        </a:p>
      </dgm:t>
    </dgm:pt>
    <dgm:pt modelId="{A1393DED-0380-A745-9A5A-358B5BE13422}" type="pres">
      <dgm:prSet presAssocID="{710659EE-3C2B-3B45-9561-75C2DEC6E3CD}" presName="hierRoot2" presStyleCnt="0">
        <dgm:presLayoutVars>
          <dgm:hierBranch val="init"/>
        </dgm:presLayoutVars>
      </dgm:prSet>
      <dgm:spPr/>
    </dgm:pt>
    <dgm:pt modelId="{FD055084-7BA6-764E-BF35-552E3E9EDF6F}" type="pres">
      <dgm:prSet presAssocID="{710659EE-3C2B-3B45-9561-75C2DEC6E3CD}" presName="rootComposite" presStyleCnt="0"/>
      <dgm:spPr/>
    </dgm:pt>
    <dgm:pt modelId="{F155F3C4-7213-5749-9332-974A9877031D}" type="pres">
      <dgm:prSet presAssocID="{710659EE-3C2B-3B45-9561-75C2DEC6E3CD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05A87A-713F-DE46-BE8A-786A274176F1}" type="pres">
      <dgm:prSet presAssocID="{710659EE-3C2B-3B45-9561-75C2DEC6E3CD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DEC145E6-62D0-7342-B87D-8BC7609E3825}" type="pres">
      <dgm:prSet presAssocID="{710659EE-3C2B-3B45-9561-75C2DEC6E3CD}" presName="hierChild4" presStyleCnt="0"/>
      <dgm:spPr/>
    </dgm:pt>
    <dgm:pt modelId="{49A9B56C-7C11-2B42-91E7-58AA7FC5002D}" type="pres">
      <dgm:prSet presAssocID="{6C29EC10-B0C5-0443-A298-4D353B0956C9}" presName="Name37" presStyleLbl="parChTrans1D3" presStyleIdx="0" presStyleCnt="6"/>
      <dgm:spPr/>
      <dgm:t>
        <a:bodyPr/>
        <a:lstStyle/>
        <a:p>
          <a:endParaRPr lang="zh-CN" altLang="en-US"/>
        </a:p>
      </dgm:t>
    </dgm:pt>
    <dgm:pt modelId="{3E6A28A6-F90B-0741-B279-0528D58E2F6E}" type="pres">
      <dgm:prSet presAssocID="{D142ECEA-5CD5-9449-8E22-CC3EDAF79FEA}" presName="hierRoot2" presStyleCnt="0">
        <dgm:presLayoutVars>
          <dgm:hierBranch val="init"/>
        </dgm:presLayoutVars>
      </dgm:prSet>
      <dgm:spPr/>
    </dgm:pt>
    <dgm:pt modelId="{BC28FC62-5F06-7049-8DC0-F3A1733998A8}" type="pres">
      <dgm:prSet presAssocID="{D142ECEA-5CD5-9449-8E22-CC3EDAF79FEA}" presName="rootComposite" presStyleCnt="0"/>
      <dgm:spPr/>
    </dgm:pt>
    <dgm:pt modelId="{23E874C8-41C5-F34F-901D-DB7FE76F5841}" type="pres">
      <dgm:prSet presAssocID="{D142ECEA-5CD5-9449-8E22-CC3EDAF79FEA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22D726-AE56-4844-990D-F6E1355708AB}" type="pres">
      <dgm:prSet presAssocID="{D142ECEA-5CD5-9449-8E22-CC3EDAF79FEA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EABF3684-5064-144A-AD14-BD1554372906}" type="pres">
      <dgm:prSet presAssocID="{D142ECEA-5CD5-9449-8E22-CC3EDAF79FEA}" presName="hierChild4" presStyleCnt="0"/>
      <dgm:spPr/>
    </dgm:pt>
    <dgm:pt modelId="{D9496C85-20B8-0D4E-8042-458C575624E6}" type="pres">
      <dgm:prSet presAssocID="{04E3AF4E-71A1-3E48-A8DD-7ACDE96EBBA7}" presName="Name37" presStyleLbl="parChTrans1D4" presStyleIdx="0" presStyleCnt="2"/>
      <dgm:spPr/>
      <dgm:t>
        <a:bodyPr/>
        <a:lstStyle/>
        <a:p>
          <a:endParaRPr lang="zh-CN" altLang="en-US"/>
        </a:p>
      </dgm:t>
    </dgm:pt>
    <dgm:pt modelId="{590E161B-7A45-FA4E-A42D-3047053C916C}" type="pres">
      <dgm:prSet presAssocID="{6FD46C41-8028-8340-9559-5955C0C40574}" presName="hierRoot2" presStyleCnt="0">
        <dgm:presLayoutVars>
          <dgm:hierBranch val="init"/>
        </dgm:presLayoutVars>
      </dgm:prSet>
      <dgm:spPr/>
    </dgm:pt>
    <dgm:pt modelId="{E89D0FB9-A614-5544-B547-CFF9C487787A}" type="pres">
      <dgm:prSet presAssocID="{6FD46C41-8028-8340-9559-5955C0C40574}" presName="rootComposite" presStyleCnt="0"/>
      <dgm:spPr/>
    </dgm:pt>
    <dgm:pt modelId="{B30CDBF9-FC37-0E4E-BAA9-4C7AA3438E5C}" type="pres">
      <dgm:prSet presAssocID="{6FD46C41-8028-8340-9559-5955C0C40574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FCAA6F-DEFA-5144-9ED0-3A8468694B5D}" type="pres">
      <dgm:prSet presAssocID="{6FD46C41-8028-8340-9559-5955C0C40574}" presName="rootConnector" presStyleLbl="node4" presStyleIdx="0" presStyleCnt="2"/>
      <dgm:spPr/>
      <dgm:t>
        <a:bodyPr/>
        <a:lstStyle/>
        <a:p>
          <a:endParaRPr lang="zh-CN" altLang="en-US"/>
        </a:p>
      </dgm:t>
    </dgm:pt>
    <dgm:pt modelId="{1278A594-B321-C54B-B0DA-66A2F4934812}" type="pres">
      <dgm:prSet presAssocID="{6FD46C41-8028-8340-9559-5955C0C40574}" presName="hierChild4" presStyleCnt="0"/>
      <dgm:spPr/>
    </dgm:pt>
    <dgm:pt modelId="{5D700394-3641-AF40-B4EA-DE28D998D792}" type="pres">
      <dgm:prSet presAssocID="{52FCB849-CF30-ED47-8D42-6DB6973098E7}" presName="Name37" presStyleLbl="parChTrans1D4" presStyleIdx="1" presStyleCnt="2"/>
      <dgm:spPr/>
      <dgm:t>
        <a:bodyPr/>
        <a:lstStyle/>
        <a:p>
          <a:endParaRPr lang="zh-CN" altLang="en-US"/>
        </a:p>
      </dgm:t>
    </dgm:pt>
    <dgm:pt modelId="{7A50964B-39D9-8747-A41E-464779EDABF9}" type="pres">
      <dgm:prSet presAssocID="{F72C8E7E-B40F-9544-AB70-50E84D89EC8E}" presName="hierRoot2" presStyleCnt="0">
        <dgm:presLayoutVars>
          <dgm:hierBranch val="init"/>
        </dgm:presLayoutVars>
      </dgm:prSet>
      <dgm:spPr/>
    </dgm:pt>
    <dgm:pt modelId="{AB99B14C-FB20-5C49-A1FE-E9BC508EEAC8}" type="pres">
      <dgm:prSet presAssocID="{F72C8E7E-B40F-9544-AB70-50E84D89EC8E}" presName="rootComposite" presStyleCnt="0"/>
      <dgm:spPr/>
    </dgm:pt>
    <dgm:pt modelId="{D7733C72-21CB-194B-B836-8F44C639E761}" type="pres">
      <dgm:prSet presAssocID="{F72C8E7E-B40F-9544-AB70-50E84D89EC8E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EEC678-97E8-0A46-B47F-BB8E62717D06}" type="pres">
      <dgm:prSet presAssocID="{F72C8E7E-B40F-9544-AB70-50E84D89EC8E}" presName="rootConnector" presStyleLbl="node4" presStyleIdx="1" presStyleCnt="2"/>
      <dgm:spPr/>
      <dgm:t>
        <a:bodyPr/>
        <a:lstStyle/>
        <a:p>
          <a:endParaRPr lang="zh-CN" altLang="en-US"/>
        </a:p>
      </dgm:t>
    </dgm:pt>
    <dgm:pt modelId="{4455DEEA-1870-7D45-A5D9-30CCD1F3FD10}" type="pres">
      <dgm:prSet presAssocID="{F72C8E7E-B40F-9544-AB70-50E84D89EC8E}" presName="hierChild4" presStyleCnt="0"/>
      <dgm:spPr/>
    </dgm:pt>
    <dgm:pt modelId="{DC7A956D-6E87-AF44-86E6-047A6504AA36}" type="pres">
      <dgm:prSet presAssocID="{F72C8E7E-B40F-9544-AB70-50E84D89EC8E}" presName="hierChild5" presStyleCnt="0"/>
      <dgm:spPr/>
    </dgm:pt>
    <dgm:pt modelId="{01DEF376-ABBD-7C4A-A3CB-84712EA9320E}" type="pres">
      <dgm:prSet presAssocID="{6FD46C41-8028-8340-9559-5955C0C40574}" presName="hierChild5" presStyleCnt="0"/>
      <dgm:spPr/>
    </dgm:pt>
    <dgm:pt modelId="{0E229589-24DD-4A49-AE0B-75D44D7E3515}" type="pres">
      <dgm:prSet presAssocID="{D142ECEA-5CD5-9449-8E22-CC3EDAF79FEA}" presName="hierChild5" presStyleCnt="0"/>
      <dgm:spPr/>
    </dgm:pt>
    <dgm:pt modelId="{66F30B12-09D9-B84A-BB22-9D2FA59BD691}" type="pres">
      <dgm:prSet presAssocID="{710659EE-3C2B-3B45-9561-75C2DEC6E3CD}" presName="hierChild5" presStyleCnt="0"/>
      <dgm:spPr/>
    </dgm:pt>
    <dgm:pt modelId="{D868C7DE-38A4-6C4D-B57C-4F0CE2CB5E11}" type="pres">
      <dgm:prSet presAssocID="{AACC34F2-60B5-AA4D-9362-8CB36021A539}" presName="Name37" presStyleLbl="parChTrans1D2" presStyleIdx="1" presStyleCnt="5"/>
      <dgm:spPr/>
      <dgm:t>
        <a:bodyPr/>
        <a:lstStyle/>
        <a:p>
          <a:endParaRPr lang="zh-CN" altLang="en-US"/>
        </a:p>
      </dgm:t>
    </dgm:pt>
    <dgm:pt modelId="{5C27685C-9729-7044-A023-0194432FA2A6}" type="pres">
      <dgm:prSet presAssocID="{CDD50105-19D8-314F-BF38-C16DA715AC51}" presName="hierRoot2" presStyleCnt="0">
        <dgm:presLayoutVars>
          <dgm:hierBranch val="init"/>
        </dgm:presLayoutVars>
      </dgm:prSet>
      <dgm:spPr/>
    </dgm:pt>
    <dgm:pt modelId="{332BCA78-0B68-A742-B937-A9B5FB2CF921}" type="pres">
      <dgm:prSet presAssocID="{CDD50105-19D8-314F-BF38-C16DA715AC51}" presName="rootComposite" presStyleCnt="0"/>
      <dgm:spPr/>
    </dgm:pt>
    <dgm:pt modelId="{0A403EDC-400A-E34E-9410-CF4FAB12DA94}" type="pres">
      <dgm:prSet presAssocID="{CDD50105-19D8-314F-BF38-C16DA715AC51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719F39-1C80-0E48-9FE1-780628D42473}" type="pres">
      <dgm:prSet presAssocID="{CDD50105-19D8-314F-BF38-C16DA715AC51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BA107B49-8B20-874A-A0C1-8052C635032E}" type="pres">
      <dgm:prSet presAssocID="{CDD50105-19D8-314F-BF38-C16DA715AC51}" presName="hierChild4" presStyleCnt="0"/>
      <dgm:spPr/>
    </dgm:pt>
    <dgm:pt modelId="{E3522C33-2511-8B47-A7FA-1E9188FFE401}" type="pres">
      <dgm:prSet presAssocID="{B694E9A0-268A-A941-9318-642D073605AA}" presName="Name37" presStyleLbl="parChTrans1D3" presStyleIdx="1" presStyleCnt="6"/>
      <dgm:spPr/>
      <dgm:t>
        <a:bodyPr/>
        <a:lstStyle/>
        <a:p>
          <a:endParaRPr lang="zh-CN" altLang="en-US"/>
        </a:p>
      </dgm:t>
    </dgm:pt>
    <dgm:pt modelId="{70611614-4954-C840-AA97-984C5BAE9BBE}" type="pres">
      <dgm:prSet presAssocID="{FE32B05A-754B-7A47-8169-FE83535AF58B}" presName="hierRoot2" presStyleCnt="0">
        <dgm:presLayoutVars>
          <dgm:hierBranch val="init"/>
        </dgm:presLayoutVars>
      </dgm:prSet>
      <dgm:spPr/>
    </dgm:pt>
    <dgm:pt modelId="{8BB9677B-CF4A-964D-9FDF-54112F63CBA7}" type="pres">
      <dgm:prSet presAssocID="{FE32B05A-754B-7A47-8169-FE83535AF58B}" presName="rootComposite" presStyleCnt="0"/>
      <dgm:spPr/>
    </dgm:pt>
    <dgm:pt modelId="{0F942FF2-85AB-6648-81C7-8AF73B1805B1}" type="pres">
      <dgm:prSet presAssocID="{FE32B05A-754B-7A47-8169-FE83535AF58B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5007C77-07D7-3648-83C0-B2C1CE2AADCE}" type="pres">
      <dgm:prSet presAssocID="{FE32B05A-754B-7A47-8169-FE83535AF58B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405853EB-9753-3F47-96C6-AAE49BF46E19}" type="pres">
      <dgm:prSet presAssocID="{FE32B05A-754B-7A47-8169-FE83535AF58B}" presName="hierChild4" presStyleCnt="0"/>
      <dgm:spPr/>
    </dgm:pt>
    <dgm:pt modelId="{75C0F4CC-AA08-5049-A371-902B386662C3}" type="pres">
      <dgm:prSet presAssocID="{FE32B05A-754B-7A47-8169-FE83535AF58B}" presName="hierChild5" presStyleCnt="0"/>
      <dgm:spPr/>
    </dgm:pt>
    <dgm:pt modelId="{3F5D410A-A4A4-5E4B-B0DF-8BE231148994}" type="pres">
      <dgm:prSet presAssocID="{CDD50105-19D8-314F-BF38-C16DA715AC51}" presName="hierChild5" presStyleCnt="0"/>
      <dgm:spPr/>
    </dgm:pt>
    <dgm:pt modelId="{A1E46A4A-E7D8-AF41-A84B-1DF1F5D79DF2}" type="pres">
      <dgm:prSet presAssocID="{6A7D3D2D-D207-1847-BEF0-16D322D6FDB4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451BB1A7-1DE8-F046-A2D2-43DD22997BA2}" type="pres">
      <dgm:prSet presAssocID="{9F6422B8-9F4A-3047-9613-475A7F180516}" presName="hierRoot2" presStyleCnt="0">
        <dgm:presLayoutVars>
          <dgm:hierBranch val="init"/>
        </dgm:presLayoutVars>
      </dgm:prSet>
      <dgm:spPr/>
    </dgm:pt>
    <dgm:pt modelId="{D05D938E-9FD1-1F45-B8D0-3F72CC533F4C}" type="pres">
      <dgm:prSet presAssocID="{9F6422B8-9F4A-3047-9613-475A7F180516}" presName="rootComposite" presStyleCnt="0"/>
      <dgm:spPr/>
    </dgm:pt>
    <dgm:pt modelId="{2D7A86F8-361A-2941-9262-36201F4355F8}" type="pres">
      <dgm:prSet presAssocID="{9F6422B8-9F4A-3047-9613-475A7F180516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A5FC84-FC7E-2E45-8B73-0CF7ACC50545}" type="pres">
      <dgm:prSet presAssocID="{9F6422B8-9F4A-3047-9613-475A7F180516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CF2DD511-E7FE-D44B-B700-DCC77E2FCBBE}" type="pres">
      <dgm:prSet presAssocID="{9F6422B8-9F4A-3047-9613-475A7F180516}" presName="hierChild4" presStyleCnt="0"/>
      <dgm:spPr/>
    </dgm:pt>
    <dgm:pt modelId="{7E6F01C3-2E4B-6D4A-9AE3-B91DDFE0A802}" type="pres">
      <dgm:prSet presAssocID="{C374116C-87E2-BA46-B6D4-A1AAE8391977}" presName="Name37" presStyleLbl="parChTrans1D3" presStyleIdx="2" presStyleCnt="6"/>
      <dgm:spPr/>
      <dgm:t>
        <a:bodyPr/>
        <a:lstStyle/>
        <a:p>
          <a:endParaRPr lang="zh-CN" altLang="en-US"/>
        </a:p>
      </dgm:t>
    </dgm:pt>
    <dgm:pt modelId="{81090645-616B-FB45-ADBC-76016A906275}" type="pres">
      <dgm:prSet presAssocID="{C2625BDB-08F5-A14E-B461-FA3B28FA5CBF}" presName="hierRoot2" presStyleCnt="0">
        <dgm:presLayoutVars>
          <dgm:hierBranch val="init"/>
        </dgm:presLayoutVars>
      </dgm:prSet>
      <dgm:spPr/>
    </dgm:pt>
    <dgm:pt modelId="{F8453FE9-3449-D247-B8A3-B346FA6C25F7}" type="pres">
      <dgm:prSet presAssocID="{C2625BDB-08F5-A14E-B461-FA3B28FA5CBF}" presName="rootComposite" presStyleCnt="0"/>
      <dgm:spPr/>
    </dgm:pt>
    <dgm:pt modelId="{9F013C5D-656E-864E-8FBF-D71CF9C3EBC3}" type="pres">
      <dgm:prSet presAssocID="{C2625BDB-08F5-A14E-B461-FA3B28FA5CBF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8D997A-D371-A042-865E-214973A4E576}" type="pres">
      <dgm:prSet presAssocID="{C2625BDB-08F5-A14E-B461-FA3B28FA5CBF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1D90BC67-D1E5-BD45-97E5-2CA778171481}" type="pres">
      <dgm:prSet presAssocID="{C2625BDB-08F5-A14E-B461-FA3B28FA5CBF}" presName="hierChild4" presStyleCnt="0"/>
      <dgm:spPr/>
    </dgm:pt>
    <dgm:pt modelId="{16780410-7155-6442-9C65-254EC8CC9CAF}" type="pres">
      <dgm:prSet presAssocID="{C2625BDB-08F5-A14E-B461-FA3B28FA5CBF}" presName="hierChild5" presStyleCnt="0"/>
      <dgm:spPr/>
    </dgm:pt>
    <dgm:pt modelId="{C813E219-8E26-9347-BEC2-F67F78824740}" type="pres">
      <dgm:prSet presAssocID="{9F6422B8-9F4A-3047-9613-475A7F180516}" presName="hierChild5" presStyleCnt="0"/>
      <dgm:spPr/>
    </dgm:pt>
    <dgm:pt modelId="{D0552169-FE44-0A4F-AAA1-48C4BCC62C2E}" type="pres">
      <dgm:prSet presAssocID="{4B57DA39-EABE-614D-891D-AAA2F0DA677D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36C091E9-E580-A649-80B9-46826A090143}" type="pres">
      <dgm:prSet presAssocID="{9ED78F56-149E-2941-BF0E-EF9EB3E5B92D}" presName="hierRoot2" presStyleCnt="0">
        <dgm:presLayoutVars>
          <dgm:hierBranch val="init"/>
        </dgm:presLayoutVars>
      </dgm:prSet>
      <dgm:spPr/>
    </dgm:pt>
    <dgm:pt modelId="{3024617C-5195-B844-94A7-CFB695E03F74}" type="pres">
      <dgm:prSet presAssocID="{9ED78F56-149E-2941-BF0E-EF9EB3E5B92D}" presName="rootComposite" presStyleCnt="0"/>
      <dgm:spPr/>
    </dgm:pt>
    <dgm:pt modelId="{B9CA2ADF-BA0F-A74F-BA38-16E40C6CA99D}" type="pres">
      <dgm:prSet presAssocID="{9ED78F56-149E-2941-BF0E-EF9EB3E5B92D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BBC46A0-2FBF-3948-A880-F9679C11BFAE}" type="pres">
      <dgm:prSet presAssocID="{9ED78F56-149E-2941-BF0E-EF9EB3E5B92D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7906BAB3-04D3-A34B-9791-BAAC32230F91}" type="pres">
      <dgm:prSet presAssocID="{9ED78F56-149E-2941-BF0E-EF9EB3E5B92D}" presName="hierChild4" presStyleCnt="0"/>
      <dgm:spPr/>
    </dgm:pt>
    <dgm:pt modelId="{FFC7211B-4A83-134C-8ED6-CCFF5181326C}" type="pres">
      <dgm:prSet presAssocID="{FCEBE35A-C5A0-BA41-9F5E-C605ACD279E5}" presName="Name37" presStyleLbl="parChTrans1D3" presStyleIdx="3" presStyleCnt="6"/>
      <dgm:spPr/>
      <dgm:t>
        <a:bodyPr/>
        <a:lstStyle/>
        <a:p>
          <a:endParaRPr lang="zh-CN" altLang="en-US"/>
        </a:p>
      </dgm:t>
    </dgm:pt>
    <dgm:pt modelId="{470FFD67-B34F-4740-B117-B6866B158A3C}" type="pres">
      <dgm:prSet presAssocID="{3E0B0990-DD8C-3C43-827A-7A4FE0BDC2AC}" presName="hierRoot2" presStyleCnt="0">
        <dgm:presLayoutVars>
          <dgm:hierBranch val="init"/>
        </dgm:presLayoutVars>
      </dgm:prSet>
      <dgm:spPr/>
    </dgm:pt>
    <dgm:pt modelId="{BE312FD1-6B68-9940-B858-2E8652F94502}" type="pres">
      <dgm:prSet presAssocID="{3E0B0990-DD8C-3C43-827A-7A4FE0BDC2AC}" presName="rootComposite" presStyleCnt="0"/>
      <dgm:spPr/>
    </dgm:pt>
    <dgm:pt modelId="{9AD2D1C0-AA8B-F44B-8B83-CD480EA17B48}" type="pres">
      <dgm:prSet presAssocID="{3E0B0990-DD8C-3C43-827A-7A4FE0BDC2AC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07A0DDE-7CA9-5741-AF8D-0EAFF1410C6E}" type="pres">
      <dgm:prSet presAssocID="{3E0B0990-DD8C-3C43-827A-7A4FE0BDC2AC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E16F34B1-6271-F94F-BA30-7B82DA2291BE}" type="pres">
      <dgm:prSet presAssocID="{3E0B0990-DD8C-3C43-827A-7A4FE0BDC2AC}" presName="hierChild4" presStyleCnt="0"/>
      <dgm:spPr/>
    </dgm:pt>
    <dgm:pt modelId="{F9B41BCC-D623-2D4F-9625-A963A0614F2D}" type="pres">
      <dgm:prSet presAssocID="{3E0B0990-DD8C-3C43-827A-7A4FE0BDC2AC}" presName="hierChild5" presStyleCnt="0"/>
      <dgm:spPr/>
    </dgm:pt>
    <dgm:pt modelId="{1AD44DF8-E959-BA4C-87DD-61B1619DFAF5}" type="pres">
      <dgm:prSet presAssocID="{9ED78F56-149E-2941-BF0E-EF9EB3E5B92D}" presName="hierChild5" presStyleCnt="0"/>
      <dgm:spPr/>
    </dgm:pt>
    <dgm:pt modelId="{7B94CBF7-B293-0C40-9B8B-529B1D249C3E}" type="pres">
      <dgm:prSet presAssocID="{9A66B461-7F34-CE4C-A299-E1AD760EADDF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E5B4A9A1-6967-3341-8E74-7FF1D2A4BA76}" type="pres">
      <dgm:prSet presAssocID="{DA895381-D9CF-C841-8316-94C2923C1AAA}" presName="hierRoot2" presStyleCnt="0">
        <dgm:presLayoutVars>
          <dgm:hierBranch val="init"/>
        </dgm:presLayoutVars>
      </dgm:prSet>
      <dgm:spPr/>
    </dgm:pt>
    <dgm:pt modelId="{7FAE2FE7-5939-324E-A930-6B5C245765CB}" type="pres">
      <dgm:prSet presAssocID="{DA895381-D9CF-C841-8316-94C2923C1AAA}" presName="rootComposite" presStyleCnt="0"/>
      <dgm:spPr/>
    </dgm:pt>
    <dgm:pt modelId="{DAEAE27C-77DF-A840-9203-C7D28EEB5C8E}" type="pres">
      <dgm:prSet presAssocID="{DA895381-D9CF-C841-8316-94C2923C1AAA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E0F30F-256F-F74C-A1CB-DD75D6D29CD4}" type="pres">
      <dgm:prSet presAssocID="{DA895381-D9CF-C841-8316-94C2923C1AAA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18CB4F53-2B49-3141-AE18-9FC3EFB09048}" type="pres">
      <dgm:prSet presAssocID="{DA895381-D9CF-C841-8316-94C2923C1AAA}" presName="hierChild4" presStyleCnt="0"/>
      <dgm:spPr/>
    </dgm:pt>
    <dgm:pt modelId="{EA5247C7-C6CD-884F-A959-82313EE9C0EB}" type="pres">
      <dgm:prSet presAssocID="{A9DEF3A4-E7CF-504C-A0ED-903D878E0016}" presName="Name37" presStyleLbl="parChTrans1D3" presStyleIdx="4" presStyleCnt="6"/>
      <dgm:spPr/>
      <dgm:t>
        <a:bodyPr/>
        <a:lstStyle/>
        <a:p>
          <a:endParaRPr lang="zh-CN" altLang="en-US"/>
        </a:p>
      </dgm:t>
    </dgm:pt>
    <dgm:pt modelId="{CA6A5EE3-0708-B842-AF64-A5A93BA4F1C9}" type="pres">
      <dgm:prSet presAssocID="{EB49CD1F-CCD7-744A-AA3F-745C1FAEE21B}" presName="hierRoot2" presStyleCnt="0">
        <dgm:presLayoutVars>
          <dgm:hierBranch val="init"/>
        </dgm:presLayoutVars>
      </dgm:prSet>
      <dgm:spPr/>
    </dgm:pt>
    <dgm:pt modelId="{BEAE5D43-1D94-5C46-9AE6-5C0155DBCD65}" type="pres">
      <dgm:prSet presAssocID="{EB49CD1F-CCD7-744A-AA3F-745C1FAEE21B}" presName="rootComposite" presStyleCnt="0"/>
      <dgm:spPr/>
    </dgm:pt>
    <dgm:pt modelId="{9DBCFC88-6E1D-C14D-A7EA-F93E09BAC28E}" type="pres">
      <dgm:prSet presAssocID="{EB49CD1F-CCD7-744A-AA3F-745C1FAEE21B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CA6BD6-AC96-C247-92B2-C50EBDEE9F56}" type="pres">
      <dgm:prSet presAssocID="{EB49CD1F-CCD7-744A-AA3F-745C1FAEE21B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57A11864-69AC-4943-9611-F6513FEF9BEA}" type="pres">
      <dgm:prSet presAssocID="{EB49CD1F-CCD7-744A-AA3F-745C1FAEE21B}" presName="hierChild4" presStyleCnt="0"/>
      <dgm:spPr/>
    </dgm:pt>
    <dgm:pt modelId="{2575ABB1-2A9E-054B-B3F1-4EA042FDE6DB}" type="pres">
      <dgm:prSet presAssocID="{EB49CD1F-CCD7-744A-AA3F-745C1FAEE21B}" presName="hierChild5" presStyleCnt="0"/>
      <dgm:spPr/>
    </dgm:pt>
    <dgm:pt modelId="{5C47B763-44A7-3B44-886A-7CC845B655B8}" type="pres">
      <dgm:prSet presAssocID="{81CB4947-E962-2442-B00F-B1F4917D8471}" presName="Name37" presStyleLbl="parChTrans1D3" presStyleIdx="5" presStyleCnt="6"/>
      <dgm:spPr/>
      <dgm:t>
        <a:bodyPr/>
        <a:lstStyle/>
        <a:p>
          <a:endParaRPr lang="zh-CN" altLang="en-US"/>
        </a:p>
      </dgm:t>
    </dgm:pt>
    <dgm:pt modelId="{884C5654-67F4-9143-9F97-9E82D780115C}" type="pres">
      <dgm:prSet presAssocID="{C1CAB8CC-955F-344A-8963-DD1B82CBB13D}" presName="hierRoot2" presStyleCnt="0">
        <dgm:presLayoutVars>
          <dgm:hierBranch val="init"/>
        </dgm:presLayoutVars>
      </dgm:prSet>
      <dgm:spPr/>
    </dgm:pt>
    <dgm:pt modelId="{68957121-870D-4A49-957E-F74B2EB6678D}" type="pres">
      <dgm:prSet presAssocID="{C1CAB8CC-955F-344A-8963-DD1B82CBB13D}" presName="rootComposite" presStyleCnt="0"/>
      <dgm:spPr/>
    </dgm:pt>
    <dgm:pt modelId="{08BA0B1F-908B-AE41-B7FE-E112092AC41B}" type="pres">
      <dgm:prSet presAssocID="{C1CAB8CC-955F-344A-8963-DD1B82CBB13D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91FBDD-9FAB-E641-B944-5315DCA56407}" type="pres">
      <dgm:prSet presAssocID="{C1CAB8CC-955F-344A-8963-DD1B82CBB13D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DB20FEC1-C4ED-9E48-AAAD-A49471AD680A}" type="pres">
      <dgm:prSet presAssocID="{C1CAB8CC-955F-344A-8963-DD1B82CBB13D}" presName="hierChild4" presStyleCnt="0"/>
      <dgm:spPr/>
    </dgm:pt>
    <dgm:pt modelId="{D0F7F623-B96C-8E4F-AB15-5625D2177019}" type="pres">
      <dgm:prSet presAssocID="{C1CAB8CC-955F-344A-8963-DD1B82CBB13D}" presName="hierChild5" presStyleCnt="0"/>
      <dgm:spPr/>
    </dgm:pt>
    <dgm:pt modelId="{C66ECB76-C8DC-2749-B282-1CA8DDC17C42}" type="pres">
      <dgm:prSet presAssocID="{DA895381-D9CF-C841-8316-94C2923C1AAA}" presName="hierChild5" presStyleCnt="0"/>
      <dgm:spPr/>
    </dgm:pt>
    <dgm:pt modelId="{B1665439-BE92-DB42-8E5A-79A18F5F22C2}" type="pres">
      <dgm:prSet presAssocID="{B05D2CC9-7744-AE45-B161-3387AC882904}" presName="hierChild3" presStyleCnt="0"/>
      <dgm:spPr/>
    </dgm:pt>
  </dgm:ptLst>
  <dgm:cxnLst>
    <dgm:cxn modelId="{086A928F-30AC-6D43-B1A5-E50EF1BD3020}" type="presOf" srcId="{C2625BDB-08F5-A14E-B461-FA3B28FA5CBF}" destId="{1F8D997A-D371-A042-865E-214973A4E576}" srcOrd="1" destOrd="0" presId="urn:microsoft.com/office/officeart/2005/8/layout/orgChart1"/>
    <dgm:cxn modelId="{B48D01AB-8A4F-3A44-B2EA-A790536BC207}" type="presOf" srcId="{F72C8E7E-B40F-9544-AB70-50E84D89EC8E}" destId="{1AEEC678-97E8-0A46-B47F-BB8E62717D06}" srcOrd="1" destOrd="0" presId="urn:microsoft.com/office/officeart/2005/8/layout/orgChart1"/>
    <dgm:cxn modelId="{E6447B6F-C049-4041-9B18-26758301A98C}" type="presOf" srcId="{9ED78F56-149E-2941-BF0E-EF9EB3E5B92D}" destId="{B9CA2ADF-BA0F-A74F-BA38-16E40C6CA99D}" srcOrd="0" destOrd="0" presId="urn:microsoft.com/office/officeart/2005/8/layout/orgChart1"/>
    <dgm:cxn modelId="{18D36144-BBAF-B049-8EDC-3851413939FA}" type="presOf" srcId="{EB49CD1F-CCD7-744A-AA3F-745C1FAEE21B}" destId="{9DBCFC88-6E1D-C14D-A7EA-F93E09BAC28E}" srcOrd="0" destOrd="0" presId="urn:microsoft.com/office/officeart/2005/8/layout/orgChart1"/>
    <dgm:cxn modelId="{F85DF008-01B1-AB4A-9002-0D359F31E7F3}" type="presOf" srcId="{4B57DA39-EABE-614D-891D-AAA2F0DA677D}" destId="{D0552169-FE44-0A4F-AAA1-48C4BCC62C2E}" srcOrd="0" destOrd="0" presId="urn:microsoft.com/office/officeart/2005/8/layout/orgChart1"/>
    <dgm:cxn modelId="{F1AD7786-85A4-9746-AEBB-33C334ABCD78}" type="presOf" srcId="{C1CAB8CC-955F-344A-8963-DD1B82CBB13D}" destId="{4291FBDD-9FAB-E641-B944-5315DCA56407}" srcOrd="1" destOrd="0" presId="urn:microsoft.com/office/officeart/2005/8/layout/orgChart1"/>
    <dgm:cxn modelId="{71FEB603-B240-E442-AF54-9D9D3EDB6DF6}" srcId="{6FD46C41-8028-8340-9559-5955C0C40574}" destId="{F72C8E7E-B40F-9544-AB70-50E84D89EC8E}" srcOrd="0" destOrd="0" parTransId="{52FCB849-CF30-ED47-8D42-6DB6973098E7}" sibTransId="{E660C52C-562F-C144-B008-1D22CDAF4A2D}"/>
    <dgm:cxn modelId="{3951C60D-A55E-2B46-81E4-D925A236F3EA}" type="presOf" srcId="{EB49CD1F-CCD7-744A-AA3F-745C1FAEE21B}" destId="{1DCA6BD6-AC96-C247-92B2-C50EBDEE9F56}" srcOrd="1" destOrd="0" presId="urn:microsoft.com/office/officeart/2005/8/layout/orgChart1"/>
    <dgm:cxn modelId="{1A34B4A7-8A89-7A4B-93F2-0EECB4E19AA8}" srcId="{710659EE-3C2B-3B45-9561-75C2DEC6E3CD}" destId="{D142ECEA-5CD5-9449-8E22-CC3EDAF79FEA}" srcOrd="0" destOrd="0" parTransId="{6C29EC10-B0C5-0443-A298-4D353B0956C9}" sibTransId="{A9B02D8E-82A3-2945-8803-7B26F3BC9E99}"/>
    <dgm:cxn modelId="{EBEDBA7F-8265-224D-943D-31546B191916}" type="presOf" srcId="{A9DEF3A4-E7CF-504C-A0ED-903D878E0016}" destId="{EA5247C7-C6CD-884F-A959-82313EE9C0EB}" srcOrd="0" destOrd="0" presId="urn:microsoft.com/office/officeart/2005/8/layout/orgChart1"/>
    <dgm:cxn modelId="{91901B7E-61CC-C84B-89DB-D80EC3F83B9A}" type="presOf" srcId="{FE32B05A-754B-7A47-8169-FE83535AF58B}" destId="{F5007C77-07D7-3648-83C0-B2C1CE2AADCE}" srcOrd="1" destOrd="0" presId="urn:microsoft.com/office/officeart/2005/8/layout/orgChart1"/>
    <dgm:cxn modelId="{34C21A23-076D-6A46-8181-B20000737B48}" srcId="{B05D2CC9-7744-AE45-B161-3387AC882904}" destId="{9ED78F56-149E-2941-BF0E-EF9EB3E5B92D}" srcOrd="3" destOrd="0" parTransId="{4B57DA39-EABE-614D-891D-AAA2F0DA677D}" sibTransId="{BC7F17B7-278D-2742-AF7C-01D9967175EF}"/>
    <dgm:cxn modelId="{7EA4EC6A-0D97-C74C-94EA-203D92122213}" type="presOf" srcId="{AACC34F2-60B5-AA4D-9362-8CB36021A539}" destId="{D868C7DE-38A4-6C4D-B57C-4F0CE2CB5E11}" srcOrd="0" destOrd="0" presId="urn:microsoft.com/office/officeart/2005/8/layout/orgChart1"/>
    <dgm:cxn modelId="{C8BDAE58-3316-AC4E-9693-A0666D997ECF}" type="presOf" srcId="{D142ECEA-5CD5-9449-8E22-CC3EDAF79FEA}" destId="{23E874C8-41C5-F34F-901D-DB7FE76F5841}" srcOrd="0" destOrd="0" presId="urn:microsoft.com/office/officeart/2005/8/layout/orgChart1"/>
    <dgm:cxn modelId="{74C3ECB7-362C-5244-B451-52E1EAAB417A}" srcId="{CDD50105-19D8-314F-BF38-C16DA715AC51}" destId="{FE32B05A-754B-7A47-8169-FE83535AF58B}" srcOrd="0" destOrd="0" parTransId="{B694E9A0-268A-A941-9318-642D073605AA}" sibTransId="{79DC4DE6-AB0D-A241-828E-81A6D8C96F3C}"/>
    <dgm:cxn modelId="{98846DC4-2750-424A-B9AF-EED0BA0E3D15}" type="presOf" srcId="{9ED78F56-149E-2941-BF0E-EF9EB3E5B92D}" destId="{ABBC46A0-2FBF-3948-A880-F9679C11BFAE}" srcOrd="1" destOrd="0" presId="urn:microsoft.com/office/officeart/2005/8/layout/orgChart1"/>
    <dgm:cxn modelId="{A03939C8-A8D6-5F41-AED6-9C8F374F0E41}" type="presOf" srcId="{6FD46C41-8028-8340-9559-5955C0C40574}" destId="{B30CDBF9-FC37-0E4E-BAA9-4C7AA3438E5C}" srcOrd="0" destOrd="0" presId="urn:microsoft.com/office/officeart/2005/8/layout/orgChart1"/>
    <dgm:cxn modelId="{3D634AFD-CA4F-634D-940B-791D2229AA38}" type="presOf" srcId="{6FD46C41-8028-8340-9559-5955C0C40574}" destId="{8BFCAA6F-DEFA-5144-9ED0-3A8468694B5D}" srcOrd="1" destOrd="0" presId="urn:microsoft.com/office/officeart/2005/8/layout/orgChart1"/>
    <dgm:cxn modelId="{BCF403E9-0B17-2F4A-A6FB-1F88B061AFAC}" type="presOf" srcId="{3E0B0990-DD8C-3C43-827A-7A4FE0BDC2AC}" destId="{9AD2D1C0-AA8B-F44B-8B83-CD480EA17B48}" srcOrd="0" destOrd="0" presId="urn:microsoft.com/office/officeart/2005/8/layout/orgChart1"/>
    <dgm:cxn modelId="{EBC26276-F02C-6D44-B546-65E1A8EA23BB}" type="presOf" srcId="{C1CAB8CC-955F-344A-8963-DD1B82CBB13D}" destId="{08BA0B1F-908B-AE41-B7FE-E112092AC41B}" srcOrd="0" destOrd="0" presId="urn:microsoft.com/office/officeart/2005/8/layout/orgChart1"/>
    <dgm:cxn modelId="{77FF2DB4-D69E-D24C-80F3-4337E12B4C25}" srcId="{B05D2CC9-7744-AE45-B161-3387AC882904}" destId="{9F6422B8-9F4A-3047-9613-475A7F180516}" srcOrd="2" destOrd="0" parTransId="{6A7D3D2D-D207-1847-BEF0-16D322D6FDB4}" sibTransId="{25E0C66B-1693-7C49-8E21-BB2FE545CC47}"/>
    <dgm:cxn modelId="{D5DDB24C-4AB1-C34B-AD72-9709B114C041}" type="presOf" srcId="{710659EE-3C2B-3B45-9561-75C2DEC6E3CD}" destId="{F155F3C4-7213-5749-9332-974A9877031D}" srcOrd="0" destOrd="0" presId="urn:microsoft.com/office/officeart/2005/8/layout/orgChart1"/>
    <dgm:cxn modelId="{8DCBC564-F88F-AF43-A5A1-999957353273}" srcId="{DA895381-D9CF-C841-8316-94C2923C1AAA}" destId="{EB49CD1F-CCD7-744A-AA3F-745C1FAEE21B}" srcOrd="0" destOrd="0" parTransId="{A9DEF3A4-E7CF-504C-A0ED-903D878E0016}" sibTransId="{1E4D2018-A85C-5247-B55C-8FDF82C8206A}"/>
    <dgm:cxn modelId="{CF8AB6B4-6CC8-0343-8737-D03F59F56244}" type="presOf" srcId="{CDD50105-19D8-314F-BF38-C16DA715AC51}" destId="{0A403EDC-400A-E34E-9410-CF4FAB12DA94}" srcOrd="0" destOrd="0" presId="urn:microsoft.com/office/officeart/2005/8/layout/orgChart1"/>
    <dgm:cxn modelId="{7C20442F-957A-2949-9F77-F2FE93373A56}" type="presOf" srcId="{81CB4947-E962-2442-B00F-B1F4917D8471}" destId="{5C47B763-44A7-3B44-886A-7CC845B655B8}" srcOrd="0" destOrd="0" presId="urn:microsoft.com/office/officeart/2005/8/layout/orgChart1"/>
    <dgm:cxn modelId="{BE937B7C-E489-184D-81FD-71985008C317}" type="presOf" srcId="{F72C8E7E-B40F-9544-AB70-50E84D89EC8E}" destId="{D7733C72-21CB-194B-B836-8F44C639E761}" srcOrd="0" destOrd="0" presId="urn:microsoft.com/office/officeart/2005/8/layout/orgChart1"/>
    <dgm:cxn modelId="{97DA16CF-6A3B-6845-8B13-FA724C01D10A}" type="presOf" srcId="{04E3AF4E-71A1-3E48-A8DD-7ACDE96EBBA7}" destId="{D9496C85-20B8-0D4E-8042-458C575624E6}" srcOrd="0" destOrd="0" presId="urn:microsoft.com/office/officeart/2005/8/layout/orgChart1"/>
    <dgm:cxn modelId="{F0D5DAD0-D655-F341-AFAB-553505D339A6}" srcId="{B05D2CC9-7744-AE45-B161-3387AC882904}" destId="{710659EE-3C2B-3B45-9561-75C2DEC6E3CD}" srcOrd="0" destOrd="0" parTransId="{0B6C9A18-AA78-6C4C-BC0D-8FD5F852B9B2}" sibTransId="{745EDADD-D691-F64F-A93D-426FB8FCE68A}"/>
    <dgm:cxn modelId="{8D65CCC1-E592-004E-B805-DD955F23A67E}" type="presOf" srcId="{B05D2CC9-7744-AE45-B161-3387AC882904}" destId="{EA1CB92F-2132-524D-996E-9E5A1F9AB677}" srcOrd="1" destOrd="0" presId="urn:microsoft.com/office/officeart/2005/8/layout/orgChart1"/>
    <dgm:cxn modelId="{637221DB-8B59-CA47-B8B9-A2870F240226}" type="presOf" srcId="{9F6422B8-9F4A-3047-9613-475A7F180516}" destId="{0DA5FC84-FC7E-2E45-8B73-0CF7ACC50545}" srcOrd="1" destOrd="0" presId="urn:microsoft.com/office/officeart/2005/8/layout/orgChart1"/>
    <dgm:cxn modelId="{63E5CF8E-2B00-1046-B87C-52A2FE037B6D}" type="presOf" srcId="{0B6C9A18-AA78-6C4C-BC0D-8FD5F852B9B2}" destId="{E7F11274-CD78-B541-97E0-18CBBCC904C3}" srcOrd="0" destOrd="0" presId="urn:microsoft.com/office/officeart/2005/8/layout/orgChart1"/>
    <dgm:cxn modelId="{5002156C-209F-7542-8650-EE3912F81F0E}" type="presOf" srcId="{DA895381-D9CF-C841-8316-94C2923C1AAA}" destId="{DAEAE27C-77DF-A840-9203-C7D28EEB5C8E}" srcOrd="0" destOrd="0" presId="urn:microsoft.com/office/officeart/2005/8/layout/orgChart1"/>
    <dgm:cxn modelId="{01A4D755-7691-B941-BD45-96C4695AD46F}" srcId="{D142ECEA-5CD5-9449-8E22-CC3EDAF79FEA}" destId="{6FD46C41-8028-8340-9559-5955C0C40574}" srcOrd="0" destOrd="0" parTransId="{04E3AF4E-71A1-3E48-A8DD-7ACDE96EBBA7}" sibTransId="{FAADC1CC-DD8E-FB48-B7AE-D2C251F7FC09}"/>
    <dgm:cxn modelId="{77986B6D-5C0C-1545-B523-B68706F18456}" srcId="{DA895381-D9CF-C841-8316-94C2923C1AAA}" destId="{C1CAB8CC-955F-344A-8963-DD1B82CBB13D}" srcOrd="1" destOrd="0" parTransId="{81CB4947-E962-2442-B00F-B1F4917D8471}" sibTransId="{8FAB8496-5FDE-C040-9654-46BDCCF8EAFE}"/>
    <dgm:cxn modelId="{C5CC5A3A-2C9D-CE41-B59C-556C1AC033EC}" type="presOf" srcId="{D142ECEA-5CD5-9449-8E22-CC3EDAF79FEA}" destId="{3B22D726-AE56-4844-990D-F6E1355708AB}" srcOrd="1" destOrd="0" presId="urn:microsoft.com/office/officeart/2005/8/layout/orgChart1"/>
    <dgm:cxn modelId="{71E2A448-49BC-744A-9C48-BBD65AF55893}" type="presOf" srcId="{B05D2CC9-7744-AE45-B161-3387AC882904}" destId="{99F2E181-4B0D-AC4D-90DF-F37B77EC49F5}" srcOrd="0" destOrd="0" presId="urn:microsoft.com/office/officeart/2005/8/layout/orgChart1"/>
    <dgm:cxn modelId="{E982024D-4DEA-DB4D-91E8-B05CDB0FB45C}" srcId="{9F6422B8-9F4A-3047-9613-475A7F180516}" destId="{C2625BDB-08F5-A14E-B461-FA3B28FA5CBF}" srcOrd="0" destOrd="0" parTransId="{C374116C-87E2-BA46-B6D4-A1AAE8391977}" sibTransId="{ECF331A7-6755-8346-AF99-0FD78CF8B80E}"/>
    <dgm:cxn modelId="{8D622718-7E82-DF49-AEF5-772318E5225F}" srcId="{B05D2CC9-7744-AE45-B161-3387AC882904}" destId="{CDD50105-19D8-314F-BF38-C16DA715AC51}" srcOrd="1" destOrd="0" parTransId="{AACC34F2-60B5-AA4D-9362-8CB36021A539}" sibTransId="{A7128171-667D-B148-B365-E976261DCD6B}"/>
    <dgm:cxn modelId="{033E1CBA-860C-6440-AFE2-B40B021F6419}" srcId="{17CFDBC1-7D01-7A41-B75B-980EF52897C4}" destId="{B05D2CC9-7744-AE45-B161-3387AC882904}" srcOrd="0" destOrd="0" parTransId="{30350DDD-189A-5A40-AEDF-8C077F8F613C}" sibTransId="{2C4610E8-0796-FE42-95E9-E1E768A40AE7}"/>
    <dgm:cxn modelId="{AF1C768B-8775-9047-9AFE-15250FD0DCAB}" type="presOf" srcId="{3E0B0990-DD8C-3C43-827A-7A4FE0BDC2AC}" destId="{907A0DDE-7CA9-5741-AF8D-0EAFF1410C6E}" srcOrd="1" destOrd="0" presId="urn:microsoft.com/office/officeart/2005/8/layout/orgChart1"/>
    <dgm:cxn modelId="{BC589BC7-AB60-5944-BF46-A33A491937ED}" type="presOf" srcId="{C374116C-87E2-BA46-B6D4-A1AAE8391977}" destId="{7E6F01C3-2E4B-6D4A-9AE3-B91DDFE0A802}" srcOrd="0" destOrd="0" presId="urn:microsoft.com/office/officeart/2005/8/layout/orgChart1"/>
    <dgm:cxn modelId="{B6B0AAA2-F69D-844A-A0A6-0723D84AFE46}" type="presOf" srcId="{FCEBE35A-C5A0-BA41-9F5E-C605ACD279E5}" destId="{FFC7211B-4A83-134C-8ED6-CCFF5181326C}" srcOrd="0" destOrd="0" presId="urn:microsoft.com/office/officeart/2005/8/layout/orgChart1"/>
    <dgm:cxn modelId="{951B8E46-8A62-1045-9700-7743953D3677}" srcId="{B05D2CC9-7744-AE45-B161-3387AC882904}" destId="{DA895381-D9CF-C841-8316-94C2923C1AAA}" srcOrd="4" destOrd="0" parTransId="{9A66B461-7F34-CE4C-A299-E1AD760EADDF}" sibTransId="{6D59E948-00EF-D249-B3AD-277DBDD6079C}"/>
    <dgm:cxn modelId="{CA36658A-B921-8D41-B1A8-A366BCC47229}" type="presOf" srcId="{52FCB849-CF30-ED47-8D42-6DB6973098E7}" destId="{5D700394-3641-AF40-B4EA-DE28D998D792}" srcOrd="0" destOrd="0" presId="urn:microsoft.com/office/officeart/2005/8/layout/orgChart1"/>
    <dgm:cxn modelId="{01FC450D-3556-7B40-ADC6-1517BE5ECD41}" type="presOf" srcId="{6A7D3D2D-D207-1847-BEF0-16D322D6FDB4}" destId="{A1E46A4A-E7D8-AF41-A84B-1DF1F5D79DF2}" srcOrd="0" destOrd="0" presId="urn:microsoft.com/office/officeart/2005/8/layout/orgChart1"/>
    <dgm:cxn modelId="{9CABC138-057E-8747-94BC-667453DD6F03}" type="presOf" srcId="{9A66B461-7F34-CE4C-A299-E1AD760EADDF}" destId="{7B94CBF7-B293-0C40-9B8B-529B1D249C3E}" srcOrd="0" destOrd="0" presId="urn:microsoft.com/office/officeart/2005/8/layout/orgChart1"/>
    <dgm:cxn modelId="{A20A5E00-9364-3643-899C-BA159054E94A}" type="presOf" srcId="{C2625BDB-08F5-A14E-B461-FA3B28FA5CBF}" destId="{9F013C5D-656E-864E-8FBF-D71CF9C3EBC3}" srcOrd="0" destOrd="0" presId="urn:microsoft.com/office/officeart/2005/8/layout/orgChart1"/>
    <dgm:cxn modelId="{6E8D5327-ADD5-5045-9BF7-0C0B69192AB5}" srcId="{9ED78F56-149E-2941-BF0E-EF9EB3E5B92D}" destId="{3E0B0990-DD8C-3C43-827A-7A4FE0BDC2AC}" srcOrd="0" destOrd="0" parTransId="{FCEBE35A-C5A0-BA41-9F5E-C605ACD279E5}" sibTransId="{F77BB550-9D6B-254F-99BE-A56F19C444CA}"/>
    <dgm:cxn modelId="{31DAD4D1-5C28-D941-B69C-E9A67A61CAB1}" type="presOf" srcId="{17CFDBC1-7D01-7A41-B75B-980EF52897C4}" destId="{70A7888D-ACF9-224A-8CA9-063FCF34548B}" srcOrd="0" destOrd="0" presId="urn:microsoft.com/office/officeart/2005/8/layout/orgChart1"/>
    <dgm:cxn modelId="{6C3F9A6F-0E2C-5745-AF26-6058D7104472}" type="presOf" srcId="{DA895381-D9CF-C841-8316-94C2923C1AAA}" destId="{52E0F30F-256F-F74C-A1CB-DD75D6D29CD4}" srcOrd="1" destOrd="0" presId="urn:microsoft.com/office/officeart/2005/8/layout/orgChart1"/>
    <dgm:cxn modelId="{5C9102F3-77B2-9B47-888C-A55C5E02F6F9}" type="presOf" srcId="{6C29EC10-B0C5-0443-A298-4D353B0956C9}" destId="{49A9B56C-7C11-2B42-91E7-58AA7FC5002D}" srcOrd="0" destOrd="0" presId="urn:microsoft.com/office/officeart/2005/8/layout/orgChart1"/>
    <dgm:cxn modelId="{B2C74DB2-5A48-1B4E-912B-DFC282A9C547}" type="presOf" srcId="{CDD50105-19D8-314F-BF38-C16DA715AC51}" destId="{EA719F39-1C80-0E48-9FE1-780628D42473}" srcOrd="1" destOrd="0" presId="urn:microsoft.com/office/officeart/2005/8/layout/orgChart1"/>
    <dgm:cxn modelId="{10627926-92D8-BF42-94D6-A06351B7236E}" type="presOf" srcId="{B694E9A0-268A-A941-9318-642D073605AA}" destId="{E3522C33-2511-8B47-A7FA-1E9188FFE401}" srcOrd="0" destOrd="0" presId="urn:microsoft.com/office/officeart/2005/8/layout/orgChart1"/>
    <dgm:cxn modelId="{3B14BEE8-B353-9844-8BDF-D3D958FF2119}" type="presOf" srcId="{710659EE-3C2B-3B45-9561-75C2DEC6E3CD}" destId="{A705A87A-713F-DE46-BE8A-786A274176F1}" srcOrd="1" destOrd="0" presId="urn:microsoft.com/office/officeart/2005/8/layout/orgChart1"/>
    <dgm:cxn modelId="{36AAA587-22DF-464B-8FFD-A4B140647BC9}" type="presOf" srcId="{FE32B05A-754B-7A47-8169-FE83535AF58B}" destId="{0F942FF2-85AB-6648-81C7-8AF73B1805B1}" srcOrd="0" destOrd="0" presId="urn:microsoft.com/office/officeart/2005/8/layout/orgChart1"/>
    <dgm:cxn modelId="{27F1F5B4-5CB8-934A-88E4-F4FF1F10B978}" type="presOf" srcId="{9F6422B8-9F4A-3047-9613-475A7F180516}" destId="{2D7A86F8-361A-2941-9262-36201F4355F8}" srcOrd="0" destOrd="0" presId="urn:microsoft.com/office/officeart/2005/8/layout/orgChart1"/>
    <dgm:cxn modelId="{82C1B4A7-CBA8-D846-8417-DA8FBDCD171E}" type="presParOf" srcId="{70A7888D-ACF9-224A-8CA9-063FCF34548B}" destId="{BF82AE36-95E8-DC49-8F01-49F047CB61B7}" srcOrd="0" destOrd="0" presId="urn:microsoft.com/office/officeart/2005/8/layout/orgChart1"/>
    <dgm:cxn modelId="{B2B53454-5523-9B46-B91D-98C7F4761726}" type="presParOf" srcId="{BF82AE36-95E8-DC49-8F01-49F047CB61B7}" destId="{F4B3319C-A147-044D-A243-246EA3BF54C0}" srcOrd="0" destOrd="0" presId="urn:microsoft.com/office/officeart/2005/8/layout/orgChart1"/>
    <dgm:cxn modelId="{514D7D8E-E1AA-BB40-B103-7645449112B6}" type="presParOf" srcId="{F4B3319C-A147-044D-A243-246EA3BF54C0}" destId="{99F2E181-4B0D-AC4D-90DF-F37B77EC49F5}" srcOrd="0" destOrd="0" presId="urn:microsoft.com/office/officeart/2005/8/layout/orgChart1"/>
    <dgm:cxn modelId="{57D209DF-9330-424B-8824-00D43C413B1E}" type="presParOf" srcId="{F4B3319C-A147-044D-A243-246EA3BF54C0}" destId="{EA1CB92F-2132-524D-996E-9E5A1F9AB677}" srcOrd="1" destOrd="0" presId="urn:microsoft.com/office/officeart/2005/8/layout/orgChart1"/>
    <dgm:cxn modelId="{A8496661-6CEF-F647-B036-DF7C4ECB084A}" type="presParOf" srcId="{BF82AE36-95E8-DC49-8F01-49F047CB61B7}" destId="{0FAD9043-33C3-374E-9391-C705172D9654}" srcOrd="1" destOrd="0" presId="urn:microsoft.com/office/officeart/2005/8/layout/orgChart1"/>
    <dgm:cxn modelId="{B51E5BB9-A0E4-2248-A525-4A3DCA74B2CC}" type="presParOf" srcId="{0FAD9043-33C3-374E-9391-C705172D9654}" destId="{E7F11274-CD78-B541-97E0-18CBBCC904C3}" srcOrd="0" destOrd="0" presId="urn:microsoft.com/office/officeart/2005/8/layout/orgChart1"/>
    <dgm:cxn modelId="{38DDA6F8-0F69-9E44-A88D-828A074414DF}" type="presParOf" srcId="{0FAD9043-33C3-374E-9391-C705172D9654}" destId="{A1393DED-0380-A745-9A5A-358B5BE13422}" srcOrd="1" destOrd="0" presId="urn:microsoft.com/office/officeart/2005/8/layout/orgChart1"/>
    <dgm:cxn modelId="{0C5743A4-7DB7-A041-9C00-D958A7CE22EF}" type="presParOf" srcId="{A1393DED-0380-A745-9A5A-358B5BE13422}" destId="{FD055084-7BA6-764E-BF35-552E3E9EDF6F}" srcOrd="0" destOrd="0" presId="urn:microsoft.com/office/officeart/2005/8/layout/orgChart1"/>
    <dgm:cxn modelId="{959D84C7-9656-0142-A18B-F6A0B3C73CB3}" type="presParOf" srcId="{FD055084-7BA6-764E-BF35-552E3E9EDF6F}" destId="{F155F3C4-7213-5749-9332-974A9877031D}" srcOrd="0" destOrd="0" presId="urn:microsoft.com/office/officeart/2005/8/layout/orgChart1"/>
    <dgm:cxn modelId="{9AF31CDE-EC81-6C48-B7C9-111FACB3784B}" type="presParOf" srcId="{FD055084-7BA6-764E-BF35-552E3E9EDF6F}" destId="{A705A87A-713F-DE46-BE8A-786A274176F1}" srcOrd="1" destOrd="0" presId="urn:microsoft.com/office/officeart/2005/8/layout/orgChart1"/>
    <dgm:cxn modelId="{53D11EAE-1CBE-814D-BF19-5B3E21E88743}" type="presParOf" srcId="{A1393DED-0380-A745-9A5A-358B5BE13422}" destId="{DEC145E6-62D0-7342-B87D-8BC7609E3825}" srcOrd="1" destOrd="0" presId="urn:microsoft.com/office/officeart/2005/8/layout/orgChart1"/>
    <dgm:cxn modelId="{AE5CB59F-B3A7-DD46-B5A6-AA51B5396B47}" type="presParOf" srcId="{DEC145E6-62D0-7342-B87D-8BC7609E3825}" destId="{49A9B56C-7C11-2B42-91E7-58AA7FC5002D}" srcOrd="0" destOrd="0" presId="urn:microsoft.com/office/officeart/2005/8/layout/orgChart1"/>
    <dgm:cxn modelId="{A520A215-0C3F-3947-9885-4605AEA4FB0B}" type="presParOf" srcId="{DEC145E6-62D0-7342-B87D-8BC7609E3825}" destId="{3E6A28A6-F90B-0741-B279-0528D58E2F6E}" srcOrd="1" destOrd="0" presId="urn:microsoft.com/office/officeart/2005/8/layout/orgChart1"/>
    <dgm:cxn modelId="{6E6CFAD5-285D-3748-8A8D-17E471765B82}" type="presParOf" srcId="{3E6A28A6-F90B-0741-B279-0528D58E2F6E}" destId="{BC28FC62-5F06-7049-8DC0-F3A1733998A8}" srcOrd="0" destOrd="0" presId="urn:microsoft.com/office/officeart/2005/8/layout/orgChart1"/>
    <dgm:cxn modelId="{39F842BF-3E09-9E48-901A-2068839D7A67}" type="presParOf" srcId="{BC28FC62-5F06-7049-8DC0-F3A1733998A8}" destId="{23E874C8-41C5-F34F-901D-DB7FE76F5841}" srcOrd="0" destOrd="0" presId="urn:microsoft.com/office/officeart/2005/8/layout/orgChart1"/>
    <dgm:cxn modelId="{5FB1E61F-B3A9-A54D-84CB-C095CB65DAE4}" type="presParOf" srcId="{BC28FC62-5F06-7049-8DC0-F3A1733998A8}" destId="{3B22D726-AE56-4844-990D-F6E1355708AB}" srcOrd="1" destOrd="0" presId="urn:microsoft.com/office/officeart/2005/8/layout/orgChart1"/>
    <dgm:cxn modelId="{8D053C2B-20E7-F04F-8258-691CB2910DB7}" type="presParOf" srcId="{3E6A28A6-F90B-0741-B279-0528D58E2F6E}" destId="{EABF3684-5064-144A-AD14-BD1554372906}" srcOrd="1" destOrd="0" presId="urn:microsoft.com/office/officeart/2005/8/layout/orgChart1"/>
    <dgm:cxn modelId="{C46E7894-45F1-714A-A4B2-6CFE0F951C74}" type="presParOf" srcId="{EABF3684-5064-144A-AD14-BD1554372906}" destId="{D9496C85-20B8-0D4E-8042-458C575624E6}" srcOrd="0" destOrd="0" presId="urn:microsoft.com/office/officeart/2005/8/layout/orgChart1"/>
    <dgm:cxn modelId="{CFE5E3D6-20C1-E040-9130-B980B42C45F3}" type="presParOf" srcId="{EABF3684-5064-144A-AD14-BD1554372906}" destId="{590E161B-7A45-FA4E-A42D-3047053C916C}" srcOrd="1" destOrd="0" presId="urn:microsoft.com/office/officeart/2005/8/layout/orgChart1"/>
    <dgm:cxn modelId="{433A9855-9BD3-3E40-A2AB-1D982018F043}" type="presParOf" srcId="{590E161B-7A45-FA4E-A42D-3047053C916C}" destId="{E89D0FB9-A614-5544-B547-CFF9C487787A}" srcOrd="0" destOrd="0" presId="urn:microsoft.com/office/officeart/2005/8/layout/orgChart1"/>
    <dgm:cxn modelId="{2391F293-2A10-E74D-9A3D-80D985629DAB}" type="presParOf" srcId="{E89D0FB9-A614-5544-B547-CFF9C487787A}" destId="{B30CDBF9-FC37-0E4E-BAA9-4C7AA3438E5C}" srcOrd="0" destOrd="0" presId="urn:microsoft.com/office/officeart/2005/8/layout/orgChart1"/>
    <dgm:cxn modelId="{A2CA3A8C-F624-CD40-A2B3-41AA08537CBC}" type="presParOf" srcId="{E89D0FB9-A614-5544-B547-CFF9C487787A}" destId="{8BFCAA6F-DEFA-5144-9ED0-3A8468694B5D}" srcOrd="1" destOrd="0" presId="urn:microsoft.com/office/officeart/2005/8/layout/orgChart1"/>
    <dgm:cxn modelId="{17448294-3DF7-E84B-B543-C826A90B009B}" type="presParOf" srcId="{590E161B-7A45-FA4E-A42D-3047053C916C}" destId="{1278A594-B321-C54B-B0DA-66A2F4934812}" srcOrd="1" destOrd="0" presId="urn:microsoft.com/office/officeart/2005/8/layout/orgChart1"/>
    <dgm:cxn modelId="{4CD8C527-37F7-3F42-AF42-DFC32F3A041F}" type="presParOf" srcId="{1278A594-B321-C54B-B0DA-66A2F4934812}" destId="{5D700394-3641-AF40-B4EA-DE28D998D792}" srcOrd="0" destOrd="0" presId="urn:microsoft.com/office/officeart/2005/8/layout/orgChart1"/>
    <dgm:cxn modelId="{BF6CEED5-7FE2-0947-970D-86685E4BE732}" type="presParOf" srcId="{1278A594-B321-C54B-B0DA-66A2F4934812}" destId="{7A50964B-39D9-8747-A41E-464779EDABF9}" srcOrd="1" destOrd="0" presId="urn:microsoft.com/office/officeart/2005/8/layout/orgChart1"/>
    <dgm:cxn modelId="{28431A38-7BCB-C249-9F7B-8C0F551C700F}" type="presParOf" srcId="{7A50964B-39D9-8747-A41E-464779EDABF9}" destId="{AB99B14C-FB20-5C49-A1FE-E9BC508EEAC8}" srcOrd="0" destOrd="0" presId="urn:microsoft.com/office/officeart/2005/8/layout/orgChart1"/>
    <dgm:cxn modelId="{7A4C2AC8-98DA-3648-8925-3C9F0A234049}" type="presParOf" srcId="{AB99B14C-FB20-5C49-A1FE-E9BC508EEAC8}" destId="{D7733C72-21CB-194B-B836-8F44C639E761}" srcOrd="0" destOrd="0" presId="urn:microsoft.com/office/officeart/2005/8/layout/orgChart1"/>
    <dgm:cxn modelId="{71F968A7-6CAC-7E47-A749-A119B598C054}" type="presParOf" srcId="{AB99B14C-FB20-5C49-A1FE-E9BC508EEAC8}" destId="{1AEEC678-97E8-0A46-B47F-BB8E62717D06}" srcOrd="1" destOrd="0" presId="urn:microsoft.com/office/officeart/2005/8/layout/orgChart1"/>
    <dgm:cxn modelId="{6E350530-DC24-DA47-AAE8-261BE6322D93}" type="presParOf" srcId="{7A50964B-39D9-8747-A41E-464779EDABF9}" destId="{4455DEEA-1870-7D45-A5D9-30CCD1F3FD10}" srcOrd="1" destOrd="0" presId="urn:microsoft.com/office/officeart/2005/8/layout/orgChart1"/>
    <dgm:cxn modelId="{E6751CB1-7C79-404B-9CCB-900E84C2A764}" type="presParOf" srcId="{7A50964B-39D9-8747-A41E-464779EDABF9}" destId="{DC7A956D-6E87-AF44-86E6-047A6504AA36}" srcOrd="2" destOrd="0" presId="urn:microsoft.com/office/officeart/2005/8/layout/orgChart1"/>
    <dgm:cxn modelId="{4C057DEC-3269-B848-9F4E-5313ABF1DFFA}" type="presParOf" srcId="{590E161B-7A45-FA4E-A42D-3047053C916C}" destId="{01DEF376-ABBD-7C4A-A3CB-84712EA9320E}" srcOrd="2" destOrd="0" presId="urn:microsoft.com/office/officeart/2005/8/layout/orgChart1"/>
    <dgm:cxn modelId="{55236CAB-D9B8-424F-A5F4-A5A447C6AC6C}" type="presParOf" srcId="{3E6A28A6-F90B-0741-B279-0528D58E2F6E}" destId="{0E229589-24DD-4A49-AE0B-75D44D7E3515}" srcOrd="2" destOrd="0" presId="urn:microsoft.com/office/officeart/2005/8/layout/orgChart1"/>
    <dgm:cxn modelId="{110E359E-EA52-164B-AC5F-D1599293EFD1}" type="presParOf" srcId="{A1393DED-0380-A745-9A5A-358B5BE13422}" destId="{66F30B12-09D9-B84A-BB22-9D2FA59BD691}" srcOrd="2" destOrd="0" presId="urn:microsoft.com/office/officeart/2005/8/layout/orgChart1"/>
    <dgm:cxn modelId="{2FE19B8B-7F41-BF43-9043-B097A1643371}" type="presParOf" srcId="{0FAD9043-33C3-374E-9391-C705172D9654}" destId="{D868C7DE-38A4-6C4D-B57C-4F0CE2CB5E11}" srcOrd="2" destOrd="0" presId="urn:microsoft.com/office/officeart/2005/8/layout/orgChart1"/>
    <dgm:cxn modelId="{50D56D60-9C70-3E4F-8960-7C9180082D1F}" type="presParOf" srcId="{0FAD9043-33C3-374E-9391-C705172D9654}" destId="{5C27685C-9729-7044-A023-0194432FA2A6}" srcOrd="3" destOrd="0" presId="urn:microsoft.com/office/officeart/2005/8/layout/orgChart1"/>
    <dgm:cxn modelId="{8E29EA50-52D3-A441-B438-266B847636B1}" type="presParOf" srcId="{5C27685C-9729-7044-A023-0194432FA2A6}" destId="{332BCA78-0B68-A742-B937-A9B5FB2CF921}" srcOrd="0" destOrd="0" presId="urn:microsoft.com/office/officeart/2005/8/layout/orgChart1"/>
    <dgm:cxn modelId="{32224500-0F2D-C741-943E-8C418C52DD76}" type="presParOf" srcId="{332BCA78-0B68-A742-B937-A9B5FB2CF921}" destId="{0A403EDC-400A-E34E-9410-CF4FAB12DA94}" srcOrd="0" destOrd="0" presId="urn:microsoft.com/office/officeart/2005/8/layout/orgChart1"/>
    <dgm:cxn modelId="{3FCB67A8-377D-D04F-83B9-32EA913F976E}" type="presParOf" srcId="{332BCA78-0B68-A742-B937-A9B5FB2CF921}" destId="{EA719F39-1C80-0E48-9FE1-780628D42473}" srcOrd="1" destOrd="0" presId="urn:microsoft.com/office/officeart/2005/8/layout/orgChart1"/>
    <dgm:cxn modelId="{7C62358F-A54B-C34F-AC72-E3A88DD17ACC}" type="presParOf" srcId="{5C27685C-9729-7044-A023-0194432FA2A6}" destId="{BA107B49-8B20-874A-A0C1-8052C635032E}" srcOrd="1" destOrd="0" presId="urn:microsoft.com/office/officeart/2005/8/layout/orgChart1"/>
    <dgm:cxn modelId="{6A5771CD-25FD-C740-937C-2521D99AD93D}" type="presParOf" srcId="{BA107B49-8B20-874A-A0C1-8052C635032E}" destId="{E3522C33-2511-8B47-A7FA-1E9188FFE401}" srcOrd="0" destOrd="0" presId="urn:microsoft.com/office/officeart/2005/8/layout/orgChart1"/>
    <dgm:cxn modelId="{06F31294-F8AF-1B45-B951-BE62A1A2028F}" type="presParOf" srcId="{BA107B49-8B20-874A-A0C1-8052C635032E}" destId="{70611614-4954-C840-AA97-984C5BAE9BBE}" srcOrd="1" destOrd="0" presId="urn:microsoft.com/office/officeart/2005/8/layout/orgChart1"/>
    <dgm:cxn modelId="{01B8C727-6C75-2A41-907D-7A93784066E7}" type="presParOf" srcId="{70611614-4954-C840-AA97-984C5BAE9BBE}" destId="{8BB9677B-CF4A-964D-9FDF-54112F63CBA7}" srcOrd="0" destOrd="0" presId="urn:microsoft.com/office/officeart/2005/8/layout/orgChart1"/>
    <dgm:cxn modelId="{6C0B6DB6-EE22-BE49-89AE-D0EBC14932DE}" type="presParOf" srcId="{8BB9677B-CF4A-964D-9FDF-54112F63CBA7}" destId="{0F942FF2-85AB-6648-81C7-8AF73B1805B1}" srcOrd="0" destOrd="0" presId="urn:microsoft.com/office/officeart/2005/8/layout/orgChart1"/>
    <dgm:cxn modelId="{29FED140-C243-0F40-8A1A-A5D4A90A3BE2}" type="presParOf" srcId="{8BB9677B-CF4A-964D-9FDF-54112F63CBA7}" destId="{F5007C77-07D7-3648-83C0-B2C1CE2AADCE}" srcOrd="1" destOrd="0" presId="urn:microsoft.com/office/officeart/2005/8/layout/orgChart1"/>
    <dgm:cxn modelId="{492F6264-3F22-7E49-8BAC-85F4E76C7338}" type="presParOf" srcId="{70611614-4954-C840-AA97-984C5BAE9BBE}" destId="{405853EB-9753-3F47-96C6-AAE49BF46E19}" srcOrd="1" destOrd="0" presId="urn:microsoft.com/office/officeart/2005/8/layout/orgChart1"/>
    <dgm:cxn modelId="{10E8E77D-808E-D64C-8628-6218B7FAB4B1}" type="presParOf" srcId="{70611614-4954-C840-AA97-984C5BAE9BBE}" destId="{75C0F4CC-AA08-5049-A371-902B386662C3}" srcOrd="2" destOrd="0" presId="urn:microsoft.com/office/officeart/2005/8/layout/orgChart1"/>
    <dgm:cxn modelId="{E2B2EFAB-BAB4-5049-8C3C-A4269CFD3DD3}" type="presParOf" srcId="{5C27685C-9729-7044-A023-0194432FA2A6}" destId="{3F5D410A-A4A4-5E4B-B0DF-8BE231148994}" srcOrd="2" destOrd="0" presId="urn:microsoft.com/office/officeart/2005/8/layout/orgChart1"/>
    <dgm:cxn modelId="{559A3590-812D-D045-95B5-504F3A123C0A}" type="presParOf" srcId="{0FAD9043-33C3-374E-9391-C705172D9654}" destId="{A1E46A4A-E7D8-AF41-A84B-1DF1F5D79DF2}" srcOrd="4" destOrd="0" presId="urn:microsoft.com/office/officeart/2005/8/layout/orgChart1"/>
    <dgm:cxn modelId="{235A161F-1753-9741-9C23-C638E495C8B3}" type="presParOf" srcId="{0FAD9043-33C3-374E-9391-C705172D9654}" destId="{451BB1A7-1DE8-F046-A2D2-43DD22997BA2}" srcOrd="5" destOrd="0" presId="urn:microsoft.com/office/officeart/2005/8/layout/orgChart1"/>
    <dgm:cxn modelId="{5CF85CCF-BC3F-134A-9C1B-00F1B7D59723}" type="presParOf" srcId="{451BB1A7-1DE8-F046-A2D2-43DD22997BA2}" destId="{D05D938E-9FD1-1F45-B8D0-3F72CC533F4C}" srcOrd="0" destOrd="0" presId="urn:microsoft.com/office/officeart/2005/8/layout/orgChart1"/>
    <dgm:cxn modelId="{E137E041-0C1A-024A-8323-34D3B385E4F9}" type="presParOf" srcId="{D05D938E-9FD1-1F45-B8D0-3F72CC533F4C}" destId="{2D7A86F8-361A-2941-9262-36201F4355F8}" srcOrd="0" destOrd="0" presId="urn:microsoft.com/office/officeart/2005/8/layout/orgChart1"/>
    <dgm:cxn modelId="{CC811368-F9AF-F844-ADC8-F5F6D6040727}" type="presParOf" srcId="{D05D938E-9FD1-1F45-B8D0-3F72CC533F4C}" destId="{0DA5FC84-FC7E-2E45-8B73-0CF7ACC50545}" srcOrd="1" destOrd="0" presId="urn:microsoft.com/office/officeart/2005/8/layout/orgChart1"/>
    <dgm:cxn modelId="{E0A48F15-DE6D-F342-916F-232843FA6561}" type="presParOf" srcId="{451BB1A7-1DE8-F046-A2D2-43DD22997BA2}" destId="{CF2DD511-E7FE-D44B-B700-DCC77E2FCBBE}" srcOrd="1" destOrd="0" presId="urn:microsoft.com/office/officeart/2005/8/layout/orgChart1"/>
    <dgm:cxn modelId="{47376414-5DC3-7A41-8012-99F215F28B74}" type="presParOf" srcId="{CF2DD511-E7FE-D44B-B700-DCC77E2FCBBE}" destId="{7E6F01C3-2E4B-6D4A-9AE3-B91DDFE0A802}" srcOrd="0" destOrd="0" presId="urn:microsoft.com/office/officeart/2005/8/layout/orgChart1"/>
    <dgm:cxn modelId="{A91EC0ED-7CD7-694B-9286-EC6D89CA7510}" type="presParOf" srcId="{CF2DD511-E7FE-D44B-B700-DCC77E2FCBBE}" destId="{81090645-616B-FB45-ADBC-76016A906275}" srcOrd="1" destOrd="0" presId="urn:microsoft.com/office/officeart/2005/8/layout/orgChart1"/>
    <dgm:cxn modelId="{EE0CBA3F-AA11-7847-AAAF-4490FA295AA8}" type="presParOf" srcId="{81090645-616B-FB45-ADBC-76016A906275}" destId="{F8453FE9-3449-D247-B8A3-B346FA6C25F7}" srcOrd="0" destOrd="0" presId="urn:microsoft.com/office/officeart/2005/8/layout/orgChart1"/>
    <dgm:cxn modelId="{ABB64B74-390D-C647-A196-2FA7011C01AA}" type="presParOf" srcId="{F8453FE9-3449-D247-B8A3-B346FA6C25F7}" destId="{9F013C5D-656E-864E-8FBF-D71CF9C3EBC3}" srcOrd="0" destOrd="0" presId="urn:microsoft.com/office/officeart/2005/8/layout/orgChart1"/>
    <dgm:cxn modelId="{F24485E3-C877-E24D-B785-FC86A3999131}" type="presParOf" srcId="{F8453FE9-3449-D247-B8A3-B346FA6C25F7}" destId="{1F8D997A-D371-A042-865E-214973A4E576}" srcOrd="1" destOrd="0" presId="urn:microsoft.com/office/officeart/2005/8/layout/orgChart1"/>
    <dgm:cxn modelId="{5E29A8F4-01A5-B44E-BC7F-AB32044A541A}" type="presParOf" srcId="{81090645-616B-FB45-ADBC-76016A906275}" destId="{1D90BC67-D1E5-BD45-97E5-2CA778171481}" srcOrd="1" destOrd="0" presId="urn:microsoft.com/office/officeart/2005/8/layout/orgChart1"/>
    <dgm:cxn modelId="{23AAF336-0E5D-CB48-B014-6A94FC847201}" type="presParOf" srcId="{81090645-616B-FB45-ADBC-76016A906275}" destId="{16780410-7155-6442-9C65-254EC8CC9CAF}" srcOrd="2" destOrd="0" presId="urn:microsoft.com/office/officeart/2005/8/layout/orgChart1"/>
    <dgm:cxn modelId="{641421D1-EF01-CD44-9FBB-18F3D57C0922}" type="presParOf" srcId="{451BB1A7-1DE8-F046-A2D2-43DD22997BA2}" destId="{C813E219-8E26-9347-BEC2-F67F78824740}" srcOrd="2" destOrd="0" presId="urn:microsoft.com/office/officeart/2005/8/layout/orgChart1"/>
    <dgm:cxn modelId="{C421F7C5-FF59-9342-819D-CBA0BA468B1D}" type="presParOf" srcId="{0FAD9043-33C3-374E-9391-C705172D9654}" destId="{D0552169-FE44-0A4F-AAA1-48C4BCC62C2E}" srcOrd="6" destOrd="0" presId="urn:microsoft.com/office/officeart/2005/8/layout/orgChart1"/>
    <dgm:cxn modelId="{1D05CDD6-279A-424B-87D9-8A16923D7A96}" type="presParOf" srcId="{0FAD9043-33C3-374E-9391-C705172D9654}" destId="{36C091E9-E580-A649-80B9-46826A090143}" srcOrd="7" destOrd="0" presId="urn:microsoft.com/office/officeart/2005/8/layout/orgChart1"/>
    <dgm:cxn modelId="{91DC0EEB-FFB7-E848-9A1C-09151D5ECA7C}" type="presParOf" srcId="{36C091E9-E580-A649-80B9-46826A090143}" destId="{3024617C-5195-B844-94A7-CFB695E03F74}" srcOrd="0" destOrd="0" presId="urn:microsoft.com/office/officeart/2005/8/layout/orgChart1"/>
    <dgm:cxn modelId="{42B68E9F-A050-BD45-BC22-32CB4B7472D7}" type="presParOf" srcId="{3024617C-5195-B844-94A7-CFB695E03F74}" destId="{B9CA2ADF-BA0F-A74F-BA38-16E40C6CA99D}" srcOrd="0" destOrd="0" presId="urn:microsoft.com/office/officeart/2005/8/layout/orgChart1"/>
    <dgm:cxn modelId="{089CDC59-F028-944E-BBEE-6A74342BD233}" type="presParOf" srcId="{3024617C-5195-B844-94A7-CFB695E03F74}" destId="{ABBC46A0-2FBF-3948-A880-F9679C11BFAE}" srcOrd="1" destOrd="0" presId="urn:microsoft.com/office/officeart/2005/8/layout/orgChart1"/>
    <dgm:cxn modelId="{1BC4E4DE-AAB4-444A-B3C1-807108424C00}" type="presParOf" srcId="{36C091E9-E580-A649-80B9-46826A090143}" destId="{7906BAB3-04D3-A34B-9791-BAAC32230F91}" srcOrd="1" destOrd="0" presId="urn:microsoft.com/office/officeart/2005/8/layout/orgChart1"/>
    <dgm:cxn modelId="{E128578D-5B9E-3E49-819B-F711D690662F}" type="presParOf" srcId="{7906BAB3-04D3-A34B-9791-BAAC32230F91}" destId="{FFC7211B-4A83-134C-8ED6-CCFF5181326C}" srcOrd="0" destOrd="0" presId="urn:microsoft.com/office/officeart/2005/8/layout/orgChart1"/>
    <dgm:cxn modelId="{53A5D1AC-5A22-8640-92D5-73E0C09F532F}" type="presParOf" srcId="{7906BAB3-04D3-A34B-9791-BAAC32230F91}" destId="{470FFD67-B34F-4740-B117-B6866B158A3C}" srcOrd="1" destOrd="0" presId="urn:microsoft.com/office/officeart/2005/8/layout/orgChart1"/>
    <dgm:cxn modelId="{D1761835-C275-3E47-8F65-83820FE68D7E}" type="presParOf" srcId="{470FFD67-B34F-4740-B117-B6866B158A3C}" destId="{BE312FD1-6B68-9940-B858-2E8652F94502}" srcOrd="0" destOrd="0" presId="urn:microsoft.com/office/officeart/2005/8/layout/orgChart1"/>
    <dgm:cxn modelId="{CBC2F0A7-E0D5-FB44-B567-1BBCCADD80D6}" type="presParOf" srcId="{BE312FD1-6B68-9940-B858-2E8652F94502}" destId="{9AD2D1C0-AA8B-F44B-8B83-CD480EA17B48}" srcOrd="0" destOrd="0" presId="urn:microsoft.com/office/officeart/2005/8/layout/orgChart1"/>
    <dgm:cxn modelId="{B2DA18A0-F15C-764C-A73D-A6058E6DEE89}" type="presParOf" srcId="{BE312FD1-6B68-9940-B858-2E8652F94502}" destId="{907A0DDE-7CA9-5741-AF8D-0EAFF1410C6E}" srcOrd="1" destOrd="0" presId="urn:microsoft.com/office/officeart/2005/8/layout/orgChart1"/>
    <dgm:cxn modelId="{753F6B0B-6CEF-804D-996B-7EF110E4F0C0}" type="presParOf" srcId="{470FFD67-B34F-4740-B117-B6866B158A3C}" destId="{E16F34B1-6271-F94F-BA30-7B82DA2291BE}" srcOrd="1" destOrd="0" presId="urn:microsoft.com/office/officeart/2005/8/layout/orgChart1"/>
    <dgm:cxn modelId="{16503610-4C32-8D43-9371-2EBB2A65B742}" type="presParOf" srcId="{470FFD67-B34F-4740-B117-B6866B158A3C}" destId="{F9B41BCC-D623-2D4F-9625-A963A0614F2D}" srcOrd="2" destOrd="0" presId="urn:microsoft.com/office/officeart/2005/8/layout/orgChart1"/>
    <dgm:cxn modelId="{F67C6BF7-56ED-DA47-96B4-293A3B39D25B}" type="presParOf" srcId="{36C091E9-E580-A649-80B9-46826A090143}" destId="{1AD44DF8-E959-BA4C-87DD-61B1619DFAF5}" srcOrd="2" destOrd="0" presId="urn:microsoft.com/office/officeart/2005/8/layout/orgChart1"/>
    <dgm:cxn modelId="{4F777E3C-7E82-7A40-B6DA-6406206FC151}" type="presParOf" srcId="{0FAD9043-33C3-374E-9391-C705172D9654}" destId="{7B94CBF7-B293-0C40-9B8B-529B1D249C3E}" srcOrd="8" destOrd="0" presId="urn:microsoft.com/office/officeart/2005/8/layout/orgChart1"/>
    <dgm:cxn modelId="{4EFC86BE-7C47-8D40-971A-7534DD3BF829}" type="presParOf" srcId="{0FAD9043-33C3-374E-9391-C705172D9654}" destId="{E5B4A9A1-6967-3341-8E74-7FF1D2A4BA76}" srcOrd="9" destOrd="0" presId="urn:microsoft.com/office/officeart/2005/8/layout/orgChart1"/>
    <dgm:cxn modelId="{47533500-33C8-F043-931C-D366AC3140DF}" type="presParOf" srcId="{E5B4A9A1-6967-3341-8E74-7FF1D2A4BA76}" destId="{7FAE2FE7-5939-324E-A930-6B5C245765CB}" srcOrd="0" destOrd="0" presId="urn:microsoft.com/office/officeart/2005/8/layout/orgChart1"/>
    <dgm:cxn modelId="{96504934-A3E0-0C4A-8757-E32334C355FC}" type="presParOf" srcId="{7FAE2FE7-5939-324E-A930-6B5C245765CB}" destId="{DAEAE27C-77DF-A840-9203-C7D28EEB5C8E}" srcOrd="0" destOrd="0" presId="urn:microsoft.com/office/officeart/2005/8/layout/orgChart1"/>
    <dgm:cxn modelId="{E26B7342-84CD-0E4E-981F-E69B8A441D74}" type="presParOf" srcId="{7FAE2FE7-5939-324E-A930-6B5C245765CB}" destId="{52E0F30F-256F-F74C-A1CB-DD75D6D29CD4}" srcOrd="1" destOrd="0" presId="urn:microsoft.com/office/officeart/2005/8/layout/orgChart1"/>
    <dgm:cxn modelId="{032C7394-180C-DA47-A6F7-178C10498A8D}" type="presParOf" srcId="{E5B4A9A1-6967-3341-8E74-7FF1D2A4BA76}" destId="{18CB4F53-2B49-3141-AE18-9FC3EFB09048}" srcOrd="1" destOrd="0" presId="urn:microsoft.com/office/officeart/2005/8/layout/orgChart1"/>
    <dgm:cxn modelId="{BEBA1B8B-2927-B640-9572-3E1CDB960465}" type="presParOf" srcId="{18CB4F53-2B49-3141-AE18-9FC3EFB09048}" destId="{EA5247C7-C6CD-884F-A959-82313EE9C0EB}" srcOrd="0" destOrd="0" presId="urn:microsoft.com/office/officeart/2005/8/layout/orgChart1"/>
    <dgm:cxn modelId="{66F3CB4E-80D5-D843-865D-012362BD1B37}" type="presParOf" srcId="{18CB4F53-2B49-3141-AE18-9FC3EFB09048}" destId="{CA6A5EE3-0708-B842-AF64-A5A93BA4F1C9}" srcOrd="1" destOrd="0" presId="urn:microsoft.com/office/officeart/2005/8/layout/orgChart1"/>
    <dgm:cxn modelId="{036D1AD1-B4C1-D046-BD23-2000F32F5D13}" type="presParOf" srcId="{CA6A5EE3-0708-B842-AF64-A5A93BA4F1C9}" destId="{BEAE5D43-1D94-5C46-9AE6-5C0155DBCD65}" srcOrd="0" destOrd="0" presId="urn:microsoft.com/office/officeart/2005/8/layout/orgChart1"/>
    <dgm:cxn modelId="{1DE517C7-404A-8E4D-AC24-A3706A36C315}" type="presParOf" srcId="{BEAE5D43-1D94-5C46-9AE6-5C0155DBCD65}" destId="{9DBCFC88-6E1D-C14D-A7EA-F93E09BAC28E}" srcOrd="0" destOrd="0" presId="urn:microsoft.com/office/officeart/2005/8/layout/orgChart1"/>
    <dgm:cxn modelId="{1A41EEFF-8591-9A44-B1D3-A07849D2400C}" type="presParOf" srcId="{BEAE5D43-1D94-5C46-9AE6-5C0155DBCD65}" destId="{1DCA6BD6-AC96-C247-92B2-C50EBDEE9F56}" srcOrd="1" destOrd="0" presId="urn:microsoft.com/office/officeart/2005/8/layout/orgChart1"/>
    <dgm:cxn modelId="{DA9CCC43-7B40-0D48-B161-1A3118107AEE}" type="presParOf" srcId="{CA6A5EE3-0708-B842-AF64-A5A93BA4F1C9}" destId="{57A11864-69AC-4943-9611-F6513FEF9BEA}" srcOrd="1" destOrd="0" presId="urn:microsoft.com/office/officeart/2005/8/layout/orgChart1"/>
    <dgm:cxn modelId="{6FE60FC0-9485-F148-BE37-737A3F291F16}" type="presParOf" srcId="{CA6A5EE3-0708-B842-AF64-A5A93BA4F1C9}" destId="{2575ABB1-2A9E-054B-B3F1-4EA042FDE6DB}" srcOrd="2" destOrd="0" presId="urn:microsoft.com/office/officeart/2005/8/layout/orgChart1"/>
    <dgm:cxn modelId="{F2C657D1-E500-764C-BF0E-CB4F0243A5D0}" type="presParOf" srcId="{18CB4F53-2B49-3141-AE18-9FC3EFB09048}" destId="{5C47B763-44A7-3B44-886A-7CC845B655B8}" srcOrd="2" destOrd="0" presId="urn:microsoft.com/office/officeart/2005/8/layout/orgChart1"/>
    <dgm:cxn modelId="{D5B4D96D-14F6-AA45-96C2-5A6EAAE54ED8}" type="presParOf" srcId="{18CB4F53-2B49-3141-AE18-9FC3EFB09048}" destId="{884C5654-67F4-9143-9F97-9E82D780115C}" srcOrd="3" destOrd="0" presId="urn:microsoft.com/office/officeart/2005/8/layout/orgChart1"/>
    <dgm:cxn modelId="{422C8AD5-C909-194D-A824-DFFB1A897F2B}" type="presParOf" srcId="{884C5654-67F4-9143-9F97-9E82D780115C}" destId="{68957121-870D-4A49-957E-F74B2EB6678D}" srcOrd="0" destOrd="0" presId="urn:microsoft.com/office/officeart/2005/8/layout/orgChart1"/>
    <dgm:cxn modelId="{1EC4CD8F-6570-F54F-82FC-BB40115D6FC7}" type="presParOf" srcId="{68957121-870D-4A49-957E-F74B2EB6678D}" destId="{08BA0B1F-908B-AE41-B7FE-E112092AC41B}" srcOrd="0" destOrd="0" presId="urn:microsoft.com/office/officeart/2005/8/layout/orgChart1"/>
    <dgm:cxn modelId="{111321B1-7ED0-3D4D-A09B-71FB4C7FA18C}" type="presParOf" srcId="{68957121-870D-4A49-957E-F74B2EB6678D}" destId="{4291FBDD-9FAB-E641-B944-5315DCA56407}" srcOrd="1" destOrd="0" presId="urn:microsoft.com/office/officeart/2005/8/layout/orgChart1"/>
    <dgm:cxn modelId="{8770444F-96BF-454F-9E72-9493854B9D9C}" type="presParOf" srcId="{884C5654-67F4-9143-9F97-9E82D780115C}" destId="{DB20FEC1-C4ED-9E48-AAAD-A49471AD680A}" srcOrd="1" destOrd="0" presId="urn:microsoft.com/office/officeart/2005/8/layout/orgChart1"/>
    <dgm:cxn modelId="{C77D3216-36D8-1648-90C5-2499E6FF85D4}" type="presParOf" srcId="{884C5654-67F4-9143-9F97-9E82D780115C}" destId="{D0F7F623-B96C-8E4F-AB15-5625D2177019}" srcOrd="2" destOrd="0" presId="urn:microsoft.com/office/officeart/2005/8/layout/orgChart1"/>
    <dgm:cxn modelId="{2943728B-4FC0-1D44-B46D-CCC7BA71C8D5}" type="presParOf" srcId="{E5B4A9A1-6967-3341-8E74-7FF1D2A4BA76}" destId="{C66ECB76-C8DC-2749-B282-1CA8DDC17C42}" srcOrd="2" destOrd="0" presId="urn:microsoft.com/office/officeart/2005/8/layout/orgChart1"/>
    <dgm:cxn modelId="{9C97248C-FDF7-DB47-8C05-E1D0DE8BEF40}" type="presParOf" srcId="{BF82AE36-95E8-DC49-8F01-49F047CB61B7}" destId="{B1665439-BE92-DB42-8E5A-79A18F5F22C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7CFDBC1-7D01-7A41-B75B-980EF52897C4}" type="doc">
      <dgm:prSet loTypeId="urn:microsoft.com/office/officeart/2005/8/layout/orgChart1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05D2CC9-7744-AE45-B161-3387AC882904}">
      <dgm:prSet phldrT="[文本]"/>
      <dgm:spPr/>
      <dgm:t>
        <a:bodyPr/>
        <a:lstStyle/>
        <a:p>
          <a:r>
            <a:rPr lang="en-US" altLang="zh-CN" dirty="0" smtClean="0"/>
            <a:t>user</a:t>
          </a:r>
          <a:endParaRPr lang="zh-CN" altLang="en-US" dirty="0"/>
        </a:p>
      </dgm:t>
    </dgm:pt>
    <dgm:pt modelId="{30350DDD-189A-5A40-AEDF-8C077F8F613C}" type="par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2C4610E8-0796-FE42-95E9-E1E768A40AE7}" type="sibTrans" cxnId="{033E1CBA-860C-6440-AFE2-B40B021F6419}">
      <dgm:prSet/>
      <dgm:spPr/>
      <dgm:t>
        <a:bodyPr/>
        <a:lstStyle/>
        <a:p>
          <a:endParaRPr lang="zh-CN" altLang="en-US"/>
        </a:p>
      </dgm:t>
    </dgm:pt>
    <dgm:pt modelId="{6FD46C41-8028-8340-9559-5955C0C40574}">
      <dgm:prSet/>
      <dgm:spPr/>
      <dgm:t>
        <a:bodyPr/>
        <a:lstStyle/>
        <a:p>
          <a:r>
            <a:rPr lang="en-US" altLang="zh-CN" dirty="0" smtClean="0"/>
            <a:t>Router</a:t>
          </a:r>
          <a:endParaRPr lang="zh-CN" altLang="en-US" dirty="0"/>
        </a:p>
      </dgm:t>
    </dgm:pt>
    <dgm:pt modelId="{FAADC1CC-DD8E-FB48-B7AE-D2C251F7FC09}" type="sibTrans" cxnId="{01A4D755-7691-B941-BD45-96C4695AD46F}">
      <dgm:prSet/>
      <dgm:spPr/>
      <dgm:t>
        <a:bodyPr/>
        <a:lstStyle/>
        <a:p>
          <a:endParaRPr lang="zh-CN" altLang="en-US"/>
        </a:p>
      </dgm:t>
    </dgm:pt>
    <dgm:pt modelId="{04E3AF4E-71A1-3E48-A8DD-7ACDE96EBBA7}" type="parTrans" cxnId="{01A4D755-7691-B941-BD45-96C4695AD46F}">
      <dgm:prSet/>
      <dgm:spPr>
        <a:ln w="38100">
          <a:solidFill>
            <a:schemeClr val="accent2"/>
          </a:solidFill>
        </a:ln>
      </dgm:spPr>
      <dgm:t>
        <a:bodyPr/>
        <a:lstStyle/>
        <a:p>
          <a:endParaRPr lang="zh-CN" altLang="en-US"/>
        </a:p>
      </dgm:t>
    </dgm:pt>
    <dgm:pt modelId="{D142ECEA-5CD5-9449-8E22-CC3EDAF79FEA}">
      <dgm:prSet phldrT="[文本]"/>
      <dgm:spPr/>
      <dgm:t>
        <a:bodyPr/>
        <a:lstStyle/>
        <a:p>
          <a:r>
            <a:rPr lang="en-US" altLang="zh-CN" dirty="0" smtClean="0"/>
            <a:t>Worker</a:t>
          </a:r>
          <a:r>
            <a:rPr lang="zh-CN" altLang="en-US" dirty="0" smtClean="0"/>
            <a:t> </a:t>
          </a:r>
          <a:r>
            <a:rPr lang="en-US" altLang="zh-CN" dirty="0" smtClean="0"/>
            <a:t>Manager</a:t>
          </a:r>
          <a:endParaRPr lang="zh-CN" altLang="en-US" dirty="0"/>
        </a:p>
      </dgm:t>
    </dgm:pt>
    <dgm:pt modelId="{A9B02D8E-82A3-2945-8803-7B26F3BC9E99}" type="sibTrans" cxnId="{1A34B4A7-8A89-7A4B-93F2-0EECB4E19AA8}">
      <dgm:prSet/>
      <dgm:spPr/>
      <dgm:t>
        <a:bodyPr/>
        <a:lstStyle/>
        <a:p>
          <a:endParaRPr lang="zh-CN" altLang="en-US"/>
        </a:p>
      </dgm:t>
    </dgm:pt>
    <dgm:pt modelId="{6C29EC10-B0C5-0443-A298-4D353B0956C9}" type="parTrans" cxnId="{1A34B4A7-8A89-7A4B-93F2-0EECB4E19AA8}">
      <dgm:prSet/>
      <dgm:spPr>
        <a:ln w="38100">
          <a:solidFill>
            <a:schemeClr val="accent1"/>
          </a:solidFill>
        </a:ln>
      </dgm:spPr>
      <dgm:t>
        <a:bodyPr/>
        <a:lstStyle/>
        <a:p>
          <a:endParaRPr lang="zh-CN" altLang="en-US"/>
        </a:p>
      </dgm:t>
    </dgm:pt>
    <dgm:pt modelId="{710659EE-3C2B-3B45-9561-75C2DEC6E3CD}">
      <dgm:prSet phldrT="[文本]"/>
      <dgm:spPr/>
      <dgm:t>
        <a:bodyPr/>
        <a:lstStyle/>
        <a:p>
          <a:r>
            <a:rPr lang="en-US" altLang="zh-CN" dirty="0" smtClean="0"/>
            <a:t>Worker</a:t>
          </a:r>
          <a:r>
            <a:rPr lang="zh-CN" altLang="en-US" dirty="0" smtClean="0"/>
            <a:t> </a:t>
          </a:r>
          <a:r>
            <a:rPr lang="en-US" altLang="zh-CN" dirty="0" smtClean="0"/>
            <a:t>Manager</a:t>
          </a:r>
          <a:r>
            <a:rPr lang="zh-CN" altLang="en-US" dirty="0" smtClean="0"/>
            <a:t> </a:t>
          </a:r>
          <a:r>
            <a:rPr lang="en-US" altLang="zh-CN" dirty="0" smtClean="0"/>
            <a:t>Collection</a:t>
          </a:r>
          <a:endParaRPr lang="zh-CN" altLang="en-US" dirty="0"/>
        </a:p>
      </dgm:t>
    </dgm:pt>
    <dgm:pt modelId="{745EDADD-D691-F64F-A93D-426FB8FCE68A}" type="sibTrans" cxnId="{F0D5DAD0-D655-F341-AFAB-553505D339A6}">
      <dgm:prSet/>
      <dgm:spPr/>
      <dgm:t>
        <a:bodyPr/>
        <a:lstStyle/>
        <a:p>
          <a:endParaRPr lang="zh-CN" altLang="en-US"/>
        </a:p>
      </dgm:t>
    </dgm:pt>
    <dgm:pt modelId="{0B6C9A18-AA78-6C4C-BC0D-8FD5F852B9B2}" type="parTrans" cxnId="{F0D5DAD0-D655-F341-AFAB-553505D339A6}">
      <dgm:prSet/>
      <dgm:spPr>
        <a:ln w="38100">
          <a:solidFill>
            <a:schemeClr val="accent6"/>
          </a:solidFill>
        </a:ln>
      </dgm:spPr>
      <dgm:t>
        <a:bodyPr/>
        <a:lstStyle/>
        <a:p>
          <a:endParaRPr lang="zh-CN" altLang="en-US"/>
        </a:p>
      </dgm:t>
    </dgm:pt>
    <dgm:pt modelId="{F72C8E7E-B40F-9544-AB70-50E84D89EC8E}">
      <dgm:prSet/>
      <dgm:spPr/>
      <dgm:t>
        <a:bodyPr/>
        <a:lstStyle/>
        <a:p>
          <a:r>
            <a:rPr lang="en-US" altLang="zh-CN" dirty="0" smtClean="0"/>
            <a:t>Worker</a:t>
          </a:r>
          <a:endParaRPr lang="zh-CN" altLang="en-US" dirty="0"/>
        </a:p>
      </dgm:t>
    </dgm:pt>
    <dgm:pt modelId="{52FCB849-CF30-ED47-8D42-6DB6973098E7}" type="parTrans" cxnId="{71FEB603-B240-E442-AF54-9D9D3EDB6DF6}">
      <dgm:prSet/>
      <dgm:spPr>
        <a:ln w="38100">
          <a:solidFill>
            <a:schemeClr val="accent2"/>
          </a:solidFill>
        </a:ln>
      </dgm:spPr>
      <dgm:t>
        <a:bodyPr/>
        <a:lstStyle/>
        <a:p>
          <a:endParaRPr lang="zh-CN" altLang="en-US"/>
        </a:p>
      </dgm:t>
    </dgm:pt>
    <dgm:pt modelId="{E660C52C-562F-C144-B008-1D22CDAF4A2D}" type="sibTrans" cxnId="{71FEB603-B240-E442-AF54-9D9D3EDB6DF6}">
      <dgm:prSet/>
      <dgm:spPr/>
      <dgm:t>
        <a:bodyPr/>
        <a:lstStyle/>
        <a:p>
          <a:endParaRPr lang="zh-CN" altLang="en-US"/>
        </a:p>
      </dgm:t>
    </dgm:pt>
    <dgm:pt modelId="{70A7888D-ACF9-224A-8CA9-063FCF34548B}" type="pres">
      <dgm:prSet presAssocID="{17CFDBC1-7D01-7A41-B75B-980EF52897C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F82AE36-95E8-DC49-8F01-49F047CB61B7}" type="pres">
      <dgm:prSet presAssocID="{B05D2CC9-7744-AE45-B161-3387AC882904}" presName="hierRoot1" presStyleCnt="0">
        <dgm:presLayoutVars>
          <dgm:hierBranch val="init"/>
        </dgm:presLayoutVars>
      </dgm:prSet>
      <dgm:spPr/>
    </dgm:pt>
    <dgm:pt modelId="{F4B3319C-A147-044D-A243-246EA3BF54C0}" type="pres">
      <dgm:prSet presAssocID="{B05D2CC9-7744-AE45-B161-3387AC882904}" presName="rootComposite1" presStyleCnt="0"/>
      <dgm:spPr/>
    </dgm:pt>
    <dgm:pt modelId="{99F2E181-4B0D-AC4D-90DF-F37B77EC49F5}" type="pres">
      <dgm:prSet presAssocID="{B05D2CC9-7744-AE45-B161-3387AC88290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A1CB92F-2132-524D-996E-9E5A1F9AB677}" type="pres">
      <dgm:prSet presAssocID="{B05D2CC9-7744-AE45-B161-3387AC88290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FAD9043-33C3-374E-9391-C705172D9654}" type="pres">
      <dgm:prSet presAssocID="{B05D2CC9-7744-AE45-B161-3387AC882904}" presName="hierChild2" presStyleCnt="0"/>
      <dgm:spPr/>
    </dgm:pt>
    <dgm:pt modelId="{E7F11274-CD78-B541-97E0-18CBBCC904C3}" type="pres">
      <dgm:prSet presAssocID="{0B6C9A18-AA78-6C4C-BC0D-8FD5F852B9B2}" presName="Name37" presStyleLbl="parChTrans1D2" presStyleIdx="0" presStyleCnt="1"/>
      <dgm:spPr/>
      <dgm:t>
        <a:bodyPr/>
        <a:lstStyle/>
        <a:p>
          <a:endParaRPr lang="zh-CN" altLang="en-US"/>
        </a:p>
      </dgm:t>
    </dgm:pt>
    <dgm:pt modelId="{A1393DED-0380-A745-9A5A-358B5BE13422}" type="pres">
      <dgm:prSet presAssocID="{710659EE-3C2B-3B45-9561-75C2DEC6E3CD}" presName="hierRoot2" presStyleCnt="0">
        <dgm:presLayoutVars>
          <dgm:hierBranch val="init"/>
        </dgm:presLayoutVars>
      </dgm:prSet>
      <dgm:spPr/>
    </dgm:pt>
    <dgm:pt modelId="{FD055084-7BA6-764E-BF35-552E3E9EDF6F}" type="pres">
      <dgm:prSet presAssocID="{710659EE-3C2B-3B45-9561-75C2DEC6E3CD}" presName="rootComposite" presStyleCnt="0"/>
      <dgm:spPr/>
    </dgm:pt>
    <dgm:pt modelId="{F155F3C4-7213-5749-9332-974A9877031D}" type="pres">
      <dgm:prSet presAssocID="{710659EE-3C2B-3B45-9561-75C2DEC6E3CD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705A87A-713F-DE46-BE8A-786A274176F1}" type="pres">
      <dgm:prSet presAssocID="{710659EE-3C2B-3B45-9561-75C2DEC6E3CD}" presName="rootConnector" presStyleLbl="node2" presStyleIdx="0" presStyleCnt="1"/>
      <dgm:spPr/>
      <dgm:t>
        <a:bodyPr/>
        <a:lstStyle/>
        <a:p>
          <a:endParaRPr lang="zh-CN" altLang="en-US"/>
        </a:p>
      </dgm:t>
    </dgm:pt>
    <dgm:pt modelId="{DEC145E6-62D0-7342-B87D-8BC7609E3825}" type="pres">
      <dgm:prSet presAssocID="{710659EE-3C2B-3B45-9561-75C2DEC6E3CD}" presName="hierChild4" presStyleCnt="0"/>
      <dgm:spPr/>
    </dgm:pt>
    <dgm:pt modelId="{49A9B56C-7C11-2B42-91E7-58AA7FC5002D}" type="pres">
      <dgm:prSet presAssocID="{6C29EC10-B0C5-0443-A298-4D353B0956C9}" presName="Name37" presStyleLbl="parChTrans1D3" presStyleIdx="0" presStyleCnt="1"/>
      <dgm:spPr/>
      <dgm:t>
        <a:bodyPr/>
        <a:lstStyle/>
        <a:p>
          <a:endParaRPr lang="zh-CN" altLang="en-US"/>
        </a:p>
      </dgm:t>
    </dgm:pt>
    <dgm:pt modelId="{3E6A28A6-F90B-0741-B279-0528D58E2F6E}" type="pres">
      <dgm:prSet presAssocID="{D142ECEA-5CD5-9449-8E22-CC3EDAF79FEA}" presName="hierRoot2" presStyleCnt="0">
        <dgm:presLayoutVars>
          <dgm:hierBranch val="init"/>
        </dgm:presLayoutVars>
      </dgm:prSet>
      <dgm:spPr/>
    </dgm:pt>
    <dgm:pt modelId="{BC28FC62-5F06-7049-8DC0-F3A1733998A8}" type="pres">
      <dgm:prSet presAssocID="{D142ECEA-5CD5-9449-8E22-CC3EDAF79FEA}" presName="rootComposite" presStyleCnt="0"/>
      <dgm:spPr/>
    </dgm:pt>
    <dgm:pt modelId="{23E874C8-41C5-F34F-901D-DB7FE76F5841}" type="pres">
      <dgm:prSet presAssocID="{D142ECEA-5CD5-9449-8E22-CC3EDAF79FEA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B22D726-AE56-4844-990D-F6E1355708AB}" type="pres">
      <dgm:prSet presAssocID="{D142ECEA-5CD5-9449-8E22-CC3EDAF79FEA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EABF3684-5064-144A-AD14-BD1554372906}" type="pres">
      <dgm:prSet presAssocID="{D142ECEA-5CD5-9449-8E22-CC3EDAF79FEA}" presName="hierChild4" presStyleCnt="0"/>
      <dgm:spPr/>
    </dgm:pt>
    <dgm:pt modelId="{D9496C85-20B8-0D4E-8042-458C575624E6}" type="pres">
      <dgm:prSet presAssocID="{04E3AF4E-71A1-3E48-A8DD-7ACDE96EBBA7}" presName="Name37" presStyleLbl="parChTrans1D4" presStyleIdx="0" presStyleCnt="2"/>
      <dgm:spPr/>
      <dgm:t>
        <a:bodyPr/>
        <a:lstStyle/>
        <a:p>
          <a:endParaRPr lang="zh-CN" altLang="en-US"/>
        </a:p>
      </dgm:t>
    </dgm:pt>
    <dgm:pt modelId="{590E161B-7A45-FA4E-A42D-3047053C916C}" type="pres">
      <dgm:prSet presAssocID="{6FD46C41-8028-8340-9559-5955C0C40574}" presName="hierRoot2" presStyleCnt="0">
        <dgm:presLayoutVars>
          <dgm:hierBranch val="init"/>
        </dgm:presLayoutVars>
      </dgm:prSet>
      <dgm:spPr/>
    </dgm:pt>
    <dgm:pt modelId="{E89D0FB9-A614-5544-B547-CFF9C487787A}" type="pres">
      <dgm:prSet presAssocID="{6FD46C41-8028-8340-9559-5955C0C40574}" presName="rootComposite" presStyleCnt="0"/>
      <dgm:spPr/>
    </dgm:pt>
    <dgm:pt modelId="{B30CDBF9-FC37-0E4E-BAA9-4C7AA3438E5C}" type="pres">
      <dgm:prSet presAssocID="{6FD46C41-8028-8340-9559-5955C0C40574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FCAA6F-DEFA-5144-9ED0-3A8468694B5D}" type="pres">
      <dgm:prSet presAssocID="{6FD46C41-8028-8340-9559-5955C0C40574}" presName="rootConnector" presStyleLbl="node4" presStyleIdx="0" presStyleCnt="2"/>
      <dgm:spPr/>
      <dgm:t>
        <a:bodyPr/>
        <a:lstStyle/>
        <a:p>
          <a:endParaRPr lang="zh-CN" altLang="en-US"/>
        </a:p>
      </dgm:t>
    </dgm:pt>
    <dgm:pt modelId="{1278A594-B321-C54B-B0DA-66A2F4934812}" type="pres">
      <dgm:prSet presAssocID="{6FD46C41-8028-8340-9559-5955C0C40574}" presName="hierChild4" presStyleCnt="0"/>
      <dgm:spPr/>
    </dgm:pt>
    <dgm:pt modelId="{5D700394-3641-AF40-B4EA-DE28D998D792}" type="pres">
      <dgm:prSet presAssocID="{52FCB849-CF30-ED47-8D42-6DB6973098E7}" presName="Name37" presStyleLbl="parChTrans1D4" presStyleIdx="1" presStyleCnt="2"/>
      <dgm:spPr/>
      <dgm:t>
        <a:bodyPr/>
        <a:lstStyle/>
        <a:p>
          <a:endParaRPr lang="zh-CN" altLang="en-US"/>
        </a:p>
      </dgm:t>
    </dgm:pt>
    <dgm:pt modelId="{7A50964B-39D9-8747-A41E-464779EDABF9}" type="pres">
      <dgm:prSet presAssocID="{F72C8E7E-B40F-9544-AB70-50E84D89EC8E}" presName="hierRoot2" presStyleCnt="0">
        <dgm:presLayoutVars>
          <dgm:hierBranch val="init"/>
        </dgm:presLayoutVars>
      </dgm:prSet>
      <dgm:spPr/>
    </dgm:pt>
    <dgm:pt modelId="{AB99B14C-FB20-5C49-A1FE-E9BC508EEAC8}" type="pres">
      <dgm:prSet presAssocID="{F72C8E7E-B40F-9544-AB70-50E84D89EC8E}" presName="rootComposite" presStyleCnt="0"/>
      <dgm:spPr/>
    </dgm:pt>
    <dgm:pt modelId="{D7733C72-21CB-194B-B836-8F44C639E761}" type="pres">
      <dgm:prSet presAssocID="{F72C8E7E-B40F-9544-AB70-50E84D89EC8E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EEC678-97E8-0A46-B47F-BB8E62717D06}" type="pres">
      <dgm:prSet presAssocID="{F72C8E7E-B40F-9544-AB70-50E84D89EC8E}" presName="rootConnector" presStyleLbl="node4" presStyleIdx="1" presStyleCnt="2"/>
      <dgm:spPr/>
      <dgm:t>
        <a:bodyPr/>
        <a:lstStyle/>
        <a:p>
          <a:endParaRPr lang="zh-CN" altLang="en-US"/>
        </a:p>
      </dgm:t>
    </dgm:pt>
    <dgm:pt modelId="{4455DEEA-1870-7D45-A5D9-30CCD1F3FD10}" type="pres">
      <dgm:prSet presAssocID="{F72C8E7E-B40F-9544-AB70-50E84D89EC8E}" presName="hierChild4" presStyleCnt="0"/>
      <dgm:spPr/>
    </dgm:pt>
    <dgm:pt modelId="{DC7A956D-6E87-AF44-86E6-047A6504AA36}" type="pres">
      <dgm:prSet presAssocID="{F72C8E7E-B40F-9544-AB70-50E84D89EC8E}" presName="hierChild5" presStyleCnt="0"/>
      <dgm:spPr/>
    </dgm:pt>
    <dgm:pt modelId="{01DEF376-ABBD-7C4A-A3CB-84712EA9320E}" type="pres">
      <dgm:prSet presAssocID="{6FD46C41-8028-8340-9559-5955C0C40574}" presName="hierChild5" presStyleCnt="0"/>
      <dgm:spPr/>
    </dgm:pt>
    <dgm:pt modelId="{0E229589-24DD-4A49-AE0B-75D44D7E3515}" type="pres">
      <dgm:prSet presAssocID="{D142ECEA-5CD5-9449-8E22-CC3EDAF79FEA}" presName="hierChild5" presStyleCnt="0"/>
      <dgm:spPr/>
    </dgm:pt>
    <dgm:pt modelId="{66F30B12-09D9-B84A-BB22-9D2FA59BD691}" type="pres">
      <dgm:prSet presAssocID="{710659EE-3C2B-3B45-9561-75C2DEC6E3CD}" presName="hierChild5" presStyleCnt="0"/>
      <dgm:spPr/>
    </dgm:pt>
    <dgm:pt modelId="{B1665439-BE92-DB42-8E5A-79A18F5F22C2}" type="pres">
      <dgm:prSet presAssocID="{B05D2CC9-7744-AE45-B161-3387AC882904}" presName="hierChild3" presStyleCnt="0"/>
      <dgm:spPr/>
    </dgm:pt>
  </dgm:ptLst>
  <dgm:cxnLst>
    <dgm:cxn modelId="{25D8F0B5-63E7-974C-AE20-F6060F15E2B2}" type="presOf" srcId="{52FCB849-CF30-ED47-8D42-6DB6973098E7}" destId="{5D700394-3641-AF40-B4EA-DE28D998D792}" srcOrd="0" destOrd="0" presId="urn:microsoft.com/office/officeart/2005/8/layout/orgChart1"/>
    <dgm:cxn modelId="{033E1CBA-860C-6440-AFE2-B40B021F6419}" srcId="{17CFDBC1-7D01-7A41-B75B-980EF52897C4}" destId="{B05D2CC9-7744-AE45-B161-3387AC882904}" srcOrd="0" destOrd="0" parTransId="{30350DDD-189A-5A40-AEDF-8C077F8F613C}" sibTransId="{2C4610E8-0796-FE42-95E9-E1E768A40AE7}"/>
    <dgm:cxn modelId="{F05F9C03-E24B-4445-8800-FCDBD6F16626}" type="presOf" srcId="{B05D2CC9-7744-AE45-B161-3387AC882904}" destId="{99F2E181-4B0D-AC4D-90DF-F37B77EC49F5}" srcOrd="0" destOrd="0" presId="urn:microsoft.com/office/officeart/2005/8/layout/orgChart1"/>
    <dgm:cxn modelId="{8FA8AE2A-53C9-FE47-ABA9-17A9C2389C23}" type="presOf" srcId="{710659EE-3C2B-3B45-9561-75C2DEC6E3CD}" destId="{A705A87A-713F-DE46-BE8A-786A274176F1}" srcOrd="1" destOrd="0" presId="urn:microsoft.com/office/officeart/2005/8/layout/orgChart1"/>
    <dgm:cxn modelId="{1A34B4A7-8A89-7A4B-93F2-0EECB4E19AA8}" srcId="{710659EE-3C2B-3B45-9561-75C2DEC6E3CD}" destId="{D142ECEA-5CD5-9449-8E22-CC3EDAF79FEA}" srcOrd="0" destOrd="0" parTransId="{6C29EC10-B0C5-0443-A298-4D353B0956C9}" sibTransId="{A9B02D8E-82A3-2945-8803-7B26F3BC9E99}"/>
    <dgm:cxn modelId="{83B69096-85F1-094F-8435-ADA15C698514}" type="presOf" srcId="{F72C8E7E-B40F-9544-AB70-50E84D89EC8E}" destId="{1AEEC678-97E8-0A46-B47F-BB8E62717D06}" srcOrd="1" destOrd="0" presId="urn:microsoft.com/office/officeart/2005/8/layout/orgChart1"/>
    <dgm:cxn modelId="{01A4D755-7691-B941-BD45-96C4695AD46F}" srcId="{D142ECEA-5CD5-9449-8E22-CC3EDAF79FEA}" destId="{6FD46C41-8028-8340-9559-5955C0C40574}" srcOrd="0" destOrd="0" parTransId="{04E3AF4E-71A1-3E48-A8DD-7ACDE96EBBA7}" sibTransId="{FAADC1CC-DD8E-FB48-B7AE-D2C251F7FC09}"/>
    <dgm:cxn modelId="{28A6D1E9-4FED-8342-82A4-340EA5B8BD38}" type="presOf" srcId="{04E3AF4E-71A1-3E48-A8DD-7ACDE96EBBA7}" destId="{D9496C85-20B8-0D4E-8042-458C575624E6}" srcOrd="0" destOrd="0" presId="urn:microsoft.com/office/officeart/2005/8/layout/orgChart1"/>
    <dgm:cxn modelId="{7E0607C9-FB41-5346-A04E-6B95FE375BE3}" type="presOf" srcId="{6C29EC10-B0C5-0443-A298-4D353B0956C9}" destId="{49A9B56C-7C11-2B42-91E7-58AA7FC5002D}" srcOrd="0" destOrd="0" presId="urn:microsoft.com/office/officeart/2005/8/layout/orgChart1"/>
    <dgm:cxn modelId="{71FEB603-B240-E442-AF54-9D9D3EDB6DF6}" srcId="{6FD46C41-8028-8340-9559-5955C0C40574}" destId="{F72C8E7E-B40F-9544-AB70-50E84D89EC8E}" srcOrd="0" destOrd="0" parTransId="{52FCB849-CF30-ED47-8D42-6DB6973098E7}" sibTransId="{E660C52C-562F-C144-B008-1D22CDAF4A2D}"/>
    <dgm:cxn modelId="{BB9BCE92-1260-4749-8A4D-0566595A3A7A}" type="presOf" srcId="{F72C8E7E-B40F-9544-AB70-50E84D89EC8E}" destId="{D7733C72-21CB-194B-B836-8F44C639E761}" srcOrd="0" destOrd="0" presId="urn:microsoft.com/office/officeart/2005/8/layout/orgChart1"/>
    <dgm:cxn modelId="{8584E553-0B41-5348-9B1C-C17FDA9989FC}" type="presOf" srcId="{6FD46C41-8028-8340-9559-5955C0C40574}" destId="{8BFCAA6F-DEFA-5144-9ED0-3A8468694B5D}" srcOrd="1" destOrd="0" presId="urn:microsoft.com/office/officeart/2005/8/layout/orgChart1"/>
    <dgm:cxn modelId="{12F8E0B2-6FD4-B241-9602-70BC05808190}" type="presOf" srcId="{0B6C9A18-AA78-6C4C-BC0D-8FD5F852B9B2}" destId="{E7F11274-CD78-B541-97E0-18CBBCC904C3}" srcOrd="0" destOrd="0" presId="urn:microsoft.com/office/officeart/2005/8/layout/orgChart1"/>
    <dgm:cxn modelId="{456855FB-210C-074D-A6FE-094F8F12F5F7}" type="presOf" srcId="{6FD46C41-8028-8340-9559-5955C0C40574}" destId="{B30CDBF9-FC37-0E4E-BAA9-4C7AA3438E5C}" srcOrd="0" destOrd="0" presId="urn:microsoft.com/office/officeart/2005/8/layout/orgChart1"/>
    <dgm:cxn modelId="{551CDE65-5E57-BD44-B0F3-4B2597B758F2}" type="presOf" srcId="{710659EE-3C2B-3B45-9561-75C2DEC6E3CD}" destId="{F155F3C4-7213-5749-9332-974A9877031D}" srcOrd="0" destOrd="0" presId="urn:microsoft.com/office/officeart/2005/8/layout/orgChart1"/>
    <dgm:cxn modelId="{E0224A6D-25F8-5745-8766-D2E8C6E641C0}" type="presOf" srcId="{17CFDBC1-7D01-7A41-B75B-980EF52897C4}" destId="{70A7888D-ACF9-224A-8CA9-063FCF34548B}" srcOrd="0" destOrd="0" presId="urn:microsoft.com/office/officeart/2005/8/layout/orgChart1"/>
    <dgm:cxn modelId="{F0D5DAD0-D655-F341-AFAB-553505D339A6}" srcId="{B05D2CC9-7744-AE45-B161-3387AC882904}" destId="{710659EE-3C2B-3B45-9561-75C2DEC6E3CD}" srcOrd="0" destOrd="0" parTransId="{0B6C9A18-AA78-6C4C-BC0D-8FD5F852B9B2}" sibTransId="{745EDADD-D691-F64F-A93D-426FB8FCE68A}"/>
    <dgm:cxn modelId="{A2BCB262-BB71-A446-98F8-9C1BD50A22DD}" type="presOf" srcId="{D142ECEA-5CD5-9449-8E22-CC3EDAF79FEA}" destId="{23E874C8-41C5-F34F-901D-DB7FE76F5841}" srcOrd="0" destOrd="0" presId="urn:microsoft.com/office/officeart/2005/8/layout/orgChart1"/>
    <dgm:cxn modelId="{C83C74C7-D940-2E4A-8EB7-CDD7993A068F}" type="presOf" srcId="{B05D2CC9-7744-AE45-B161-3387AC882904}" destId="{EA1CB92F-2132-524D-996E-9E5A1F9AB677}" srcOrd="1" destOrd="0" presId="urn:microsoft.com/office/officeart/2005/8/layout/orgChart1"/>
    <dgm:cxn modelId="{FF447427-F4A4-3F43-8AD0-39A6D251D8D7}" type="presOf" srcId="{D142ECEA-5CD5-9449-8E22-CC3EDAF79FEA}" destId="{3B22D726-AE56-4844-990D-F6E1355708AB}" srcOrd="1" destOrd="0" presId="urn:microsoft.com/office/officeart/2005/8/layout/orgChart1"/>
    <dgm:cxn modelId="{6E56753D-FEA2-5749-BD4C-EF317E050CE8}" type="presParOf" srcId="{70A7888D-ACF9-224A-8CA9-063FCF34548B}" destId="{BF82AE36-95E8-DC49-8F01-49F047CB61B7}" srcOrd="0" destOrd="0" presId="urn:microsoft.com/office/officeart/2005/8/layout/orgChart1"/>
    <dgm:cxn modelId="{4673E4AE-3DFE-914D-9363-77394981E0E7}" type="presParOf" srcId="{BF82AE36-95E8-DC49-8F01-49F047CB61B7}" destId="{F4B3319C-A147-044D-A243-246EA3BF54C0}" srcOrd="0" destOrd="0" presId="urn:microsoft.com/office/officeart/2005/8/layout/orgChart1"/>
    <dgm:cxn modelId="{27D1318C-98C7-EE4E-886A-A800543DE950}" type="presParOf" srcId="{F4B3319C-A147-044D-A243-246EA3BF54C0}" destId="{99F2E181-4B0D-AC4D-90DF-F37B77EC49F5}" srcOrd="0" destOrd="0" presId="urn:microsoft.com/office/officeart/2005/8/layout/orgChart1"/>
    <dgm:cxn modelId="{40202FB9-DCE2-9248-8283-39D5E1612A58}" type="presParOf" srcId="{F4B3319C-A147-044D-A243-246EA3BF54C0}" destId="{EA1CB92F-2132-524D-996E-9E5A1F9AB677}" srcOrd="1" destOrd="0" presId="urn:microsoft.com/office/officeart/2005/8/layout/orgChart1"/>
    <dgm:cxn modelId="{5D7C2167-D08B-434C-98BC-372E721BEBF9}" type="presParOf" srcId="{BF82AE36-95E8-DC49-8F01-49F047CB61B7}" destId="{0FAD9043-33C3-374E-9391-C705172D9654}" srcOrd="1" destOrd="0" presId="urn:microsoft.com/office/officeart/2005/8/layout/orgChart1"/>
    <dgm:cxn modelId="{BC6A1DCC-95BE-064B-A163-301658658383}" type="presParOf" srcId="{0FAD9043-33C3-374E-9391-C705172D9654}" destId="{E7F11274-CD78-B541-97E0-18CBBCC904C3}" srcOrd="0" destOrd="0" presId="urn:microsoft.com/office/officeart/2005/8/layout/orgChart1"/>
    <dgm:cxn modelId="{B2C565B3-1347-1E45-8FFD-DE10E17B06F3}" type="presParOf" srcId="{0FAD9043-33C3-374E-9391-C705172D9654}" destId="{A1393DED-0380-A745-9A5A-358B5BE13422}" srcOrd="1" destOrd="0" presId="urn:microsoft.com/office/officeart/2005/8/layout/orgChart1"/>
    <dgm:cxn modelId="{C19CAB81-C07B-6A48-A26D-872873261D34}" type="presParOf" srcId="{A1393DED-0380-A745-9A5A-358B5BE13422}" destId="{FD055084-7BA6-764E-BF35-552E3E9EDF6F}" srcOrd="0" destOrd="0" presId="urn:microsoft.com/office/officeart/2005/8/layout/orgChart1"/>
    <dgm:cxn modelId="{9E579C16-DD87-5049-ADC6-F8DEE1C7EAB6}" type="presParOf" srcId="{FD055084-7BA6-764E-BF35-552E3E9EDF6F}" destId="{F155F3C4-7213-5749-9332-974A9877031D}" srcOrd="0" destOrd="0" presId="urn:microsoft.com/office/officeart/2005/8/layout/orgChart1"/>
    <dgm:cxn modelId="{F3B2A56E-3363-2F4A-8A0D-9B9BEC5F9DCA}" type="presParOf" srcId="{FD055084-7BA6-764E-BF35-552E3E9EDF6F}" destId="{A705A87A-713F-DE46-BE8A-786A274176F1}" srcOrd="1" destOrd="0" presId="urn:microsoft.com/office/officeart/2005/8/layout/orgChart1"/>
    <dgm:cxn modelId="{04DEAC58-E84F-794F-AFB2-0B9C6298679A}" type="presParOf" srcId="{A1393DED-0380-A745-9A5A-358B5BE13422}" destId="{DEC145E6-62D0-7342-B87D-8BC7609E3825}" srcOrd="1" destOrd="0" presId="urn:microsoft.com/office/officeart/2005/8/layout/orgChart1"/>
    <dgm:cxn modelId="{809AEC02-FC6C-554D-87FF-7545FE8A7B7C}" type="presParOf" srcId="{DEC145E6-62D0-7342-B87D-8BC7609E3825}" destId="{49A9B56C-7C11-2B42-91E7-58AA7FC5002D}" srcOrd="0" destOrd="0" presId="urn:microsoft.com/office/officeart/2005/8/layout/orgChart1"/>
    <dgm:cxn modelId="{6B40F48D-C404-BE4F-9BEA-FCB73FB01008}" type="presParOf" srcId="{DEC145E6-62D0-7342-B87D-8BC7609E3825}" destId="{3E6A28A6-F90B-0741-B279-0528D58E2F6E}" srcOrd="1" destOrd="0" presId="urn:microsoft.com/office/officeart/2005/8/layout/orgChart1"/>
    <dgm:cxn modelId="{2C93BA15-F3A0-9A49-A68E-016CA9E92553}" type="presParOf" srcId="{3E6A28A6-F90B-0741-B279-0528D58E2F6E}" destId="{BC28FC62-5F06-7049-8DC0-F3A1733998A8}" srcOrd="0" destOrd="0" presId="urn:microsoft.com/office/officeart/2005/8/layout/orgChart1"/>
    <dgm:cxn modelId="{AE382F88-FF0A-DE49-A478-47373683B1A7}" type="presParOf" srcId="{BC28FC62-5F06-7049-8DC0-F3A1733998A8}" destId="{23E874C8-41C5-F34F-901D-DB7FE76F5841}" srcOrd="0" destOrd="0" presId="urn:microsoft.com/office/officeart/2005/8/layout/orgChart1"/>
    <dgm:cxn modelId="{467A3FE4-0A24-8049-83A4-B1A9041B47BD}" type="presParOf" srcId="{BC28FC62-5F06-7049-8DC0-F3A1733998A8}" destId="{3B22D726-AE56-4844-990D-F6E1355708AB}" srcOrd="1" destOrd="0" presId="urn:microsoft.com/office/officeart/2005/8/layout/orgChart1"/>
    <dgm:cxn modelId="{40E45091-E6E4-464A-923F-FBBF3D68A93A}" type="presParOf" srcId="{3E6A28A6-F90B-0741-B279-0528D58E2F6E}" destId="{EABF3684-5064-144A-AD14-BD1554372906}" srcOrd="1" destOrd="0" presId="urn:microsoft.com/office/officeart/2005/8/layout/orgChart1"/>
    <dgm:cxn modelId="{76EA175B-4A12-FC41-AA4A-475A6CF088F8}" type="presParOf" srcId="{EABF3684-5064-144A-AD14-BD1554372906}" destId="{D9496C85-20B8-0D4E-8042-458C575624E6}" srcOrd="0" destOrd="0" presId="urn:microsoft.com/office/officeart/2005/8/layout/orgChart1"/>
    <dgm:cxn modelId="{58E93655-C50D-8D4A-BBEF-F08C1A70E2F6}" type="presParOf" srcId="{EABF3684-5064-144A-AD14-BD1554372906}" destId="{590E161B-7A45-FA4E-A42D-3047053C916C}" srcOrd="1" destOrd="0" presId="urn:microsoft.com/office/officeart/2005/8/layout/orgChart1"/>
    <dgm:cxn modelId="{C823BBF3-F551-5E46-8750-CC869D3BAFB1}" type="presParOf" srcId="{590E161B-7A45-FA4E-A42D-3047053C916C}" destId="{E89D0FB9-A614-5544-B547-CFF9C487787A}" srcOrd="0" destOrd="0" presId="urn:microsoft.com/office/officeart/2005/8/layout/orgChart1"/>
    <dgm:cxn modelId="{0E49177E-C5F5-4D41-BF02-7E0B87DB10BB}" type="presParOf" srcId="{E89D0FB9-A614-5544-B547-CFF9C487787A}" destId="{B30CDBF9-FC37-0E4E-BAA9-4C7AA3438E5C}" srcOrd="0" destOrd="0" presId="urn:microsoft.com/office/officeart/2005/8/layout/orgChart1"/>
    <dgm:cxn modelId="{BA87FFF7-AB2A-D74F-BF28-5F8627D3900C}" type="presParOf" srcId="{E89D0FB9-A614-5544-B547-CFF9C487787A}" destId="{8BFCAA6F-DEFA-5144-9ED0-3A8468694B5D}" srcOrd="1" destOrd="0" presId="urn:microsoft.com/office/officeart/2005/8/layout/orgChart1"/>
    <dgm:cxn modelId="{2ABDE26D-7607-324A-859B-6DD8E2740E9C}" type="presParOf" srcId="{590E161B-7A45-FA4E-A42D-3047053C916C}" destId="{1278A594-B321-C54B-B0DA-66A2F4934812}" srcOrd="1" destOrd="0" presId="urn:microsoft.com/office/officeart/2005/8/layout/orgChart1"/>
    <dgm:cxn modelId="{19359D5F-E99D-AD47-A389-1FB5B9BC50CF}" type="presParOf" srcId="{1278A594-B321-C54B-B0DA-66A2F4934812}" destId="{5D700394-3641-AF40-B4EA-DE28D998D792}" srcOrd="0" destOrd="0" presId="urn:microsoft.com/office/officeart/2005/8/layout/orgChart1"/>
    <dgm:cxn modelId="{E9F633C8-5B84-F646-BB5B-753F404233AF}" type="presParOf" srcId="{1278A594-B321-C54B-B0DA-66A2F4934812}" destId="{7A50964B-39D9-8747-A41E-464779EDABF9}" srcOrd="1" destOrd="0" presId="urn:microsoft.com/office/officeart/2005/8/layout/orgChart1"/>
    <dgm:cxn modelId="{3BAD6B1D-1B28-6B4B-A6B5-0110328C4029}" type="presParOf" srcId="{7A50964B-39D9-8747-A41E-464779EDABF9}" destId="{AB99B14C-FB20-5C49-A1FE-E9BC508EEAC8}" srcOrd="0" destOrd="0" presId="urn:microsoft.com/office/officeart/2005/8/layout/orgChart1"/>
    <dgm:cxn modelId="{E710D4C2-A22B-0F49-A1D8-93405311EF9D}" type="presParOf" srcId="{AB99B14C-FB20-5C49-A1FE-E9BC508EEAC8}" destId="{D7733C72-21CB-194B-B836-8F44C639E761}" srcOrd="0" destOrd="0" presId="urn:microsoft.com/office/officeart/2005/8/layout/orgChart1"/>
    <dgm:cxn modelId="{953DDC1E-0B16-2846-8838-825E8D11EA08}" type="presParOf" srcId="{AB99B14C-FB20-5C49-A1FE-E9BC508EEAC8}" destId="{1AEEC678-97E8-0A46-B47F-BB8E62717D06}" srcOrd="1" destOrd="0" presId="urn:microsoft.com/office/officeart/2005/8/layout/orgChart1"/>
    <dgm:cxn modelId="{61A73F6B-8BDD-7F4C-A054-248DD7411874}" type="presParOf" srcId="{7A50964B-39D9-8747-A41E-464779EDABF9}" destId="{4455DEEA-1870-7D45-A5D9-30CCD1F3FD10}" srcOrd="1" destOrd="0" presId="urn:microsoft.com/office/officeart/2005/8/layout/orgChart1"/>
    <dgm:cxn modelId="{62D631FC-8BB4-8340-AD5A-80863E4F6CF7}" type="presParOf" srcId="{7A50964B-39D9-8747-A41E-464779EDABF9}" destId="{DC7A956D-6E87-AF44-86E6-047A6504AA36}" srcOrd="2" destOrd="0" presId="urn:microsoft.com/office/officeart/2005/8/layout/orgChart1"/>
    <dgm:cxn modelId="{24D2BB1D-A688-174F-B7A8-1BF4D8B328BF}" type="presParOf" srcId="{590E161B-7A45-FA4E-A42D-3047053C916C}" destId="{01DEF376-ABBD-7C4A-A3CB-84712EA9320E}" srcOrd="2" destOrd="0" presId="urn:microsoft.com/office/officeart/2005/8/layout/orgChart1"/>
    <dgm:cxn modelId="{FDD78E5F-1E76-0A40-8C42-30DC5B50C3C6}" type="presParOf" srcId="{3E6A28A6-F90B-0741-B279-0528D58E2F6E}" destId="{0E229589-24DD-4A49-AE0B-75D44D7E3515}" srcOrd="2" destOrd="0" presId="urn:microsoft.com/office/officeart/2005/8/layout/orgChart1"/>
    <dgm:cxn modelId="{93D85975-C422-DA48-94CD-CD9739687E0A}" type="presParOf" srcId="{A1393DED-0380-A745-9A5A-358B5BE13422}" destId="{66F30B12-09D9-B84A-BB22-9D2FA59BD691}" srcOrd="2" destOrd="0" presId="urn:microsoft.com/office/officeart/2005/8/layout/orgChart1"/>
    <dgm:cxn modelId="{593C9A82-1A3D-2F4D-978B-23E2A17D9465}" type="presParOf" srcId="{BF82AE36-95E8-DC49-8F01-49F047CB61B7}" destId="{B1665439-BE92-DB42-8E5A-79A18F5F22C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40652-4544-2049-BB33-7242EB9A4B63}">
      <dsp:nvSpPr>
        <dsp:cNvPr id="0" name=""/>
        <dsp:cNvSpPr/>
      </dsp:nvSpPr>
      <dsp:spPr>
        <a:xfrm>
          <a:off x="4579467" y="3437128"/>
          <a:ext cx="2496972" cy="16174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/>
            <a:t>高并发</a:t>
          </a:r>
          <a:endParaRPr lang="zh-CN" altLang="en-US" sz="1800" kern="1200" dirty="0"/>
        </a:p>
      </dsp:txBody>
      <dsp:txXfrm>
        <a:off x="5364090" y="3877027"/>
        <a:ext cx="1676818" cy="1142042"/>
      </dsp:txXfrm>
    </dsp:sp>
    <dsp:sp modelId="{125A9856-E218-0842-AC14-D11732903212}">
      <dsp:nvSpPr>
        <dsp:cNvPr id="0" name=""/>
        <dsp:cNvSpPr/>
      </dsp:nvSpPr>
      <dsp:spPr>
        <a:xfrm>
          <a:off x="505459" y="3437128"/>
          <a:ext cx="2496972" cy="16174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/>
            <a:t>发布、回滚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/>
            <a:t>灰度升级</a:t>
          </a:r>
          <a:r>
            <a:rPr lang="mr-IN" altLang="zh-CN" sz="1800" kern="1200" dirty="0" smtClean="0"/>
            <a:t>…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/>
            <a:t>流程可定义</a:t>
          </a:r>
          <a:endParaRPr lang="zh-CN" altLang="en-US" sz="1800" kern="1200" dirty="0"/>
        </a:p>
      </dsp:txBody>
      <dsp:txXfrm>
        <a:off x="540990" y="3877027"/>
        <a:ext cx="1676818" cy="1142042"/>
      </dsp:txXfrm>
    </dsp:sp>
    <dsp:sp modelId="{A7D59BB0-2D11-074F-AECC-60EE4BC35316}">
      <dsp:nvSpPr>
        <dsp:cNvPr id="0" name=""/>
        <dsp:cNvSpPr/>
      </dsp:nvSpPr>
      <dsp:spPr>
        <a:xfrm>
          <a:off x="4579467" y="0"/>
          <a:ext cx="2496972" cy="16174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/>
            <a:t>可扩展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/>
            <a:t>互联互通</a:t>
          </a:r>
          <a:endParaRPr lang="zh-CN" altLang="en-US" sz="1800" kern="1200" dirty="0"/>
        </a:p>
      </dsp:txBody>
      <dsp:txXfrm>
        <a:off x="5364090" y="35531"/>
        <a:ext cx="1676818" cy="1142042"/>
      </dsp:txXfrm>
    </dsp:sp>
    <dsp:sp modelId="{1D91FDB9-7BD8-0348-93E9-B90634877A04}">
      <dsp:nvSpPr>
        <dsp:cNvPr id="0" name=""/>
        <dsp:cNvSpPr/>
      </dsp:nvSpPr>
      <dsp:spPr>
        <a:xfrm>
          <a:off x="505459" y="0"/>
          <a:ext cx="2496972" cy="16174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/>
            <a:t>隔离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 smtClean="0"/>
            <a:t>安全</a:t>
          </a:r>
          <a:endParaRPr lang="zh-CN" altLang="en-US" sz="1800" kern="1200" dirty="0"/>
        </a:p>
      </dsp:txBody>
      <dsp:txXfrm>
        <a:off x="540990" y="35531"/>
        <a:ext cx="1676818" cy="1142042"/>
      </dsp:txXfrm>
    </dsp:sp>
    <dsp:sp modelId="{E9F66677-E3B1-6B4E-9789-E557F5B8311D}">
      <dsp:nvSpPr>
        <dsp:cNvPr id="0" name=""/>
        <dsp:cNvSpPr/>
      </dsp:nvSpPr>
      <dsp:spPr>
        <a:xfrm>
          <a:off x="1551762" y="288112"/>
          <a:ext cx="2188641" cy="2188641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多租户</a:t>
          </a:r>
          <a:endParaRPr lang="zh-CN" altLang="en-US" sz="3300" kern="1200" dirty="0"/>
        </a:p>
      </dsp:txBody>
      <dsp:txXfrm>
        <a:off x="2192800" y="929150"/>
        <a:ext cx="1547603" cy="1547603"/>
      </dsp:txXfrm>
    </dsp:sp>
    <dsp:sp modelId="{D4669658-9FCA-B145-9930-7991780209D9}">
      <dsp:nvSpPr>
        <dsp:cNvPr id="0" name=""/>
        <dsp:cNvSpPr/>
      </dsp:nvSpPr>
      <dsp:spPr>
        <a:xfrm rot="5400000">
          <a:off x="3841496" y="288112"/>
          <a:ext cx="2188641" cy="2188641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多协议</a:t>
          </a:r>
          <a:endParaRPr lang="zh-CN" altLang="en-US" sz="3300" kern="1200" dirty="0"/>
        </a:p>
      </dsp:txBody>
      <dsp:txXfrm rot="-5400000">
        <a:off x="3841496" y="929150"/>
        <a:ext cx="1547603" cy="1547603"/>
      </dsp:txXfrm>
    </dsp:sp>
    <dsp:sp modelId="{3DB662DA-858D-A24F-BF0E-E287A8EAD0AB}">
      <dsp:nvSpPr>
        <dsp:cNvPr id="0" name=""/>
        <dsp:cNvSpPr/>
      </dsp:nvSpPr>
      <dsp:spPr>
        <a:xfrm rot="10800000">
          <a:off x="3841496" y="2577846"/>
          <a:ext cx="2188641" cy="2188641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多设备</a:t>
          </a:r>
          <a:endParaRPr lang="zh-CN" altLang="en-US" sz="3300" kern="1200" dirty="0"/>
        </a:p>
      </dsp:txBody>
      <dsp:txXfrm rot="10800000">
        <a:off x="3841496" y="2577846"/>
        <a:ext cx="1547603" cy="1547603"/>
      </dsp:txXfrm>
    </dsp:sp>
    <dsp:sp modelId="{8460BA0F-9ECE-6B47-A158-70D28C9C5E51}">
      <dsp:nvSpPr>
        <dsp:cNvPr id="0" name=""/>
        <dsp:cNvSpPr/>
      </dsp:nvSpPr>
      <dsp:spPr>
        <a:xfrm rot="16200000">
          <a:off x="1551762" y="2577846"/>
          <a:ext cx="2188641" cy="2188641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多应用</a:t>
          </a:r>
          <a:endParaRPr lang="zh-CN" altLang="en-US" sz="3300" kern="1200" dirty="0"/>
        </a:p>
      </dsp:txBody>
      <dsp:txXfrm rot="5400000">
        <a:off x="2192800" y="2577846"/>
        <a:ext cx="1547603" cy="1547603"/>
      </dsp:txXfrm>
    </dsp:sp>
    <dsp:sp modelId="{88081A95-8AAD-8A42-B753-3813578ACD4B}">
      <dsp:nvSpPr>
        <dsp:cNvPr id="0" name=""/>
        <dsp:cNvSpPr/>
      </dsp:nvSpPr>
      <dsp:spPr>
        <a:xfrm>
          <a:off x="3413118" y="2072386"/>
          <a:ext cx="755662" cy="657098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7F4407CE-1EEB-A145-AB96-8C39DB04CE37}">
      <dsp:nvSpPr>
        <dsp:cNvPr id="0" name=""/>
        <dsp:cNvSpPr/>
      </dsp:nvSpPr>
      <dsp:spPr>
        <a:xfrm rot="10800000">
          <a:off x="3413118" y="2325116"/>
          <a:ext cx="755662" cy="657098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7B763-44A7-3B44-886A-7CC845B655B8}">
      <dsp:nvSpPr>
        <dsp:cNvPr id="0" name=""/>
        <dsp:cNvSpPr/>
      </dsp:nvSpPr>
      <dsp:spPr>
        <a:xfrm>
          <a:off x="8030784" y="1904483"/>
          <a:ext cx="235964" cy="1840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0519"/>
              </a:lnTo>
              <a:lnTo>
                <a:pt x="235964" y="1840519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247C7-C6CD-884F-A959-82313EE9C0EB}">
      <dsp:nvSpPr>
        <dsp:cNvPr id="0" name=""/>
        <dsp:cNvSpPr/>
      </dsp:nvSpPr>
      <dsp:spPr>
        <a:xfrm>
          <a:off x="8030784" y="1904483"/>
          <a:ext cx="235964" cy="723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3623"/>
              </a:lnTo>
              <a:lnTo>
                <a:pt x="235964" y="723623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4CBF7-B293-0C40-9B8B-529B1D249C3E}">
      <dsp:nvSpPr>
        <dsp:cNvPr id="0" name=""/>
        <dsp:cNvSpPr/>
      </dsp:nvSpPr>
      <dsp:spPr>
        <a:xfrm>
          <a:off x="5608220" y="787587"/>
          <a:ext cx="3051801" cy="3303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174"/>
              </a:lnTo>
              <a:lnTo>
                <a:pt x="3051801" y="165174"/>
              </a:lnTo>
              <a:lnTo>
                <a:pt x="3051801" y="330349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C99BD-96A2-7148-B54E-6902FC3A3395}">
      <dsp:nvSpPr>
        <dsp:cNvPr id="0" name=""/>
        <dsp:cNvSpPr/>
      </dsp:nvSpPr>
      <dsp:spPr>
        <a:xfrm>
          <a:off x="6127341" y="4138276"/>
          <a:ext cx="235964" cy="723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3623"/>
              </a:lnTo>
              <a:lnTo>
                <a:pt x="235964" y="723623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01C255-D081-104B-A229-567CF146F975}">
      <dsp:nvSpPr>
        <dsp:cNvPr id="0" name=""/>
        <dsp:cNvSpPr/>
      </dsp:nvSpPr>
      <dsp:spPr>
        <a:xfrm>
          <a:off x="6710858" y="3021380"/>
          <a:ext cx="91440" cy="3303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0349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7211B-4A83-134C-8ED6-CCFF5181326C}">
      <dsp:nvSpPr>
        <dsp:cNvPr id="0" name=""/>
        <dsp:cNvSpPr/>
      </dsp:nvSpPr>
      <dsp:spPr>
        <a:xfrm>
          <a:off x="6710858" y="1904483"/>
          <a:ext cx="91440" cy="3303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0349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52169-FE44-0A4F-AAA1-48C4BCC62C2E}">
      <dsp:nvSpPr>
        <dsp:cNvPr id="0" name=""/>
        <dsp:cNvSpPr/>
      </dsp:nvSpPr>
      <dsp:spPr>
        <a:xfrm>
          <a:off x="5608220" y="787587"/>
          <a:ext cx="1148358" cy="3303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174"/>
              </a:lnTo>
              <a:lnTo>
                <a:pt x="1148358" y="165174"/>
              </a:lnTo>
              <a:lnTo>
                <a:pt x="1148358" y="330349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22C33-2511-8B47-A7FA-1E9188FFE401}">
      <dsp:nvSpPr>
        <dsp:cNvPr id="0" name=""/>
        <dsp:cNvSpPr/>
      </dsp:nvSpPr>
      <dsp:spPr>
        <a:xfrm>
          <a:off x="3830624" y="1904483"/>
          <a:ext cx="235964" cy="723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3623"/>
              </a:lnTo>
              <a:lnTo>
                <a:pt x="235964" y="723623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8C7DE-38A4-6C4D-B57C-4F0CE2CB5E11}">
      <dsp:nvSpPr>
        <dsp:cNvPr id="0" name=""/>
        <dsp:cNvSpPr/>
      </dsp:nvSpPr>
      <dsp:spPr>
        <a:xfrm>
          <a:off x="4459861" y="787587"/>
          <a:ext cx="1148358" cy="330349"/>
        </a:xfrm>
        <a:custGeom>
          <a:avLst/>
          <a:gdLst/>
          <a:ahLst/>
          <a:cxnLst/>
          <a:rect l="0" t="0" r="0" b="0"/>
          <a:pathLst>
            <a:path>
              <a:moveTo>
                <a:pt x="1148358" y="0"/>
              </a:moveTo>
              <a:lnTo>
                <a:pt x="1148358" y="165174"/>
              </a:lnTo>
              <a:lnTo>
                <a:pt x="0" y="165174"/>
              </a:lnTo>
              <a:lnTo>
                <a:pt x="0" y="330349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96C85-20B8-0D4E-8042-458C575624E6}">
      <dsp:nvSpPr>
        <dsp:cNvPr id="0" name=""/>
        <dsp:cNvSpPr/>
      </dsp:nvSpPr>
      <dsp:spPr>
        <a:xfrm>
          <a:off x="1927181" y="3021380"/>
          <a:ext cx="235964" cy="7236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3623"/>
              </a:lnTo>
              <a:lnTo>
                <a:pt x="235964" y="723623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9B56C-7C11-2B42-91E7-58AA7FC5002D}">
      <dsp:nvSpPr>
        <dsp:cNvPr id="0" name=""/>
        <dsp:cNvSpPr/>
      </dsp:nvSpPr>
      <dsp:spPr>
        <a:xfrm>
          <a:off x="2510698" y="1904483"/>
          <a:ext cx="91440" cy="3303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0349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F11274-CD78-B541-97E0-18CBBCC904C3}">
      <dsp:nvSpPr>
        <dsp:cNvPr id="0" name=""/>
        <dsp:cNvSpPr/>
      </dsp:nvSpPr>
      <dsp:spPr>
        <a:xfrm>
          <a:off x="2556418" y="787587"/>
          <a:ext cx="3051801" cy="330349"/>
        </a:xfrm>
        <a:custGeom>
          <a:avLst/>
          <a:gdLst/>
          <a:ahLst/>
          <a:cxnLst/>
          <a:rect l="0" t="0" r="0" b="0"/>
          <a:pathLst>
            <a:path>
              <a:moveTo>
                <a:pt x="3051801" y="0"/>
              </a:moveTo>
              <a:lnTo>
                <a:pt x="3051801" y="165174"/>
              </a:lnTo>
              <a:lnTo>
                <a:pt x="0" y="165174"/>
              </a:lnTo>
              <a:lnTo>
                <a:pt x="0" y="330349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2E181-4B0D-AC4D-90DF-F37B77EC49F5}">
      <dsp:nvSpPr>
        <dsp:cNvPr id="0" name=""/>
        <dsp:cNvSpPr/>
      </dsp:nvSpPr>
      <dsp:spPr>
        <a:xfrm>
          <a:off x="4821673" y="1040"/>
          <a:ext cx="1573093" cy="78654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user</a:t>
          </a:r>
          <a:endParaRPr lang="zh-CN" altLang="en-US" sz="1600" kern="1200" dirty="0"/>
        </a:p>
      </dsp:txBody>
      <dsp:txXfrm>
        <a:off x="4821673" y="1040"/>
        <a:ext cx="1573093" cy="786546"/>
      </dsp:txXfrm>
    </dsp:sp>
    <dsp:sp modelId="{F155F3C4-7213-5749-9332-974A9877031D}">
      <dsp:nvSpPr>
        <dsp:cNvPr id="0" name=""/>
        <dsp:cNvSpPr/>
      </dsp:nvSpPr>
      <dsp:spPr>
        <a:xfrm>
          <a:off x="1769871" y="1117937"/>
          <a:ext cx="1573093" cy="786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IO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Server</a:t>
          </a:r>
          <a:endParaRPr lang="zh-CN" altLang="en-US" sz="1600" kern="1200" dirty="0"/>
        </a:p>
      </dsp:txBody>
      <dsp:txXfrm>
        <a:off x="1769871" y="1117937"/>
        <a:ext cx="1573093" cy="786546"/>
      </dsp:txXfrm>
    </dsp:sp>
    <dsp:sp modelId="{23E874C8-41C5-F34F-901D-DB7FE76F5841}">
      <dsp:nvSpPr>
        <dsp:cNvPr id="0" name=""/>
        <dsp:cNvSpPr/>
      </dsp:nvSpPr>
      <dsp:spPr>
        <a:xfrm>
          <a:off x="1769871" y="2234833"/>
          <a:ext cx="1573093" cy="786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Handler</a:t>
          </a:r>
          <a:endParaRPr lang="zh-CN" altLang="en-US" sz="1600" kern="1200" dirty="0"/>
        </a:p>
      </dsp:txBody>
      <dsp:txXfrm>
        <a:off x="1769871" y="2234833"/>
        <a:ext cx="1573093" cy="786546"/>
      </dsp:txXfrm>
    </dsp:sp>
    <dsp:sp modelId="{B30CDBF9-FC37-0E4E-BAA9-4C7AA3438E5C}">
      <dsp:nvSpPr>
        <dsp:cNvPr id="0" name=""/>
        <dsp:cNvSpPr/>
      </dsp:nvSpPr>
      <dsp:spPr>
        <a:xfrm>
          <a:off x="2163145" y="3351730"/>
          <a:ext cx="1573093" cy="7865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F</a:t>
          </a:r>
          <a:r>
            <a:rPr lang="en-US" altLang="en-US" sz="1600" kern="1200" dirty="0" smtClean="0"/>
            <a:t>inite-</a:t>
          </a:r>
          <a:r>
            <a:rPr lang="en-US" altLang="zh-CN" sz="1600" kern="1200" dirty="0" smtClean="0"/>
            <a:t>S</a:t>
          </a:r>
          <a:r>
            <a:rPr lang="en-US" altLang="en-US" sz="1600" kern="1200" dirty="0" smtClean="0"/>
            <a:t>tate</a:t>
          </a:r>
          <a:endParaRPr lang="zh-CN" altLang="en-US" sz="1600" kern="1200" dirty="0"/>
        </a:p>
      </dsp:txBody>
      <dsp:txXfrm>
        <a:off x="2163145" y="3351730"/>
        <a:ext cx="1573093" cy="786546"/>
      </dsp:txXfrm>
    </dsp:sp>
    <dsp:sp modelId="{0A403EDC-400A-E34E-9410-CF4FAB12DA94}">
      <dsp:nvSpPr>
        <dsp:cNvPr id="0" name=""/>
        <dsp:cNvSpPr/>
      </dsp:nvSpPr>
      <dsp:spPr>
        <a:xfrm>
          <a:off x="3673315" y="1117937"/>
          <a:ext cx="1573093" cy="786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Client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Manager</a:t>
          </a:r>
          <a:endParaRPr lang="zh-CN" altLang="en-US" sz="1600" kern="1200" dirty="0"/>
        </a:p>
      </dsp:txBody>
      <dsp:txXfrm>
        <a:off x="3673315" y="1117937"/>
        <a:ext cx="1573093" cy="786546"/>
      </dsp:txXfrm>
    </dsp:sp>
    <dsp:sp modelId="{0F942FF2-85AB-6648-81C7-8AF73B1805B1}">
      <dsp:nvSpPr>
        <dsp:cNvPr id="0" name=""/>
        <dsp:cNvSpPr/>
      </dsp:nvSpPr>
      <dsp:spPr>
        <a:xfrm>
          <a:off x="4066588" y="2234833"/>
          <a:ext cx="1573093" cy="786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Client</a:t>
          </a:r>
          <a:endParaRPr lang="zh-CN" altLang="en-US" sz="1600" kern="1200" dirty="0"/>
        </a:p>
      </dsp:txBody>
      <dsp:txXfrm>
        <a:off x="4066588" y="2234833"/>
        <a:ext cx="1573093" cy="786546"/>
      </dsp:txXfrm>
    </dsp:sp>
    <dsp:sp modelId="{B9CA2ADF-BA0F-A74F-BA38-16E40C6CA99D}">
      <dsp:nvSpPr>
        <dsp:cNvPr id="0" name=""/>
        <dsp:cNvSpPr/>
      </dsp:nvSpPr>
      <dsp:spPr>
        <a:xfrm>
          <a:off x="5970031" y="1117937"/>
          <a:ext cx="1573093" cy="786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Auth</a:t>
          </a:r>
          <a:r>
            <a:rPr lang="zh-CN" altLang="en-US" sz="1600" kern="1200" dirty="0" smtClean="0"/>
            <a:t/>
          </a:r>
          <a:br>
            <a:rPr lang="zh-CN" altLang="en-US" sz="1600" kern="1200" dirty="0" smtClean="0"/>
          </a:br>
          <a:r>
            <a:rPr lang="en-US" altLang="zh-CN" sz="1600" kern="1200" dirty="0" smtClean="0"/>
            <a:t>Manager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Collection</a:t>
          </a:r>
          <a:endParaRPr lang="zh-CN" altLang="en-US" sz="1600" kern="1200" dirty="0"/>
        </a:p>
      </dsp:txBody>
      <dsp:txXfrm>
        <a:off x="5970031" y="1117937"/>
        <a:ext cx="1573093" cy="786546"/>
      </dsp:txXfrm>
    </dsp:sp>
    <dsp:sp modelId="{9AD2D1C0-AA8B-F44B-8B83-CD480EA17B48}">
      <dsp:nvSpPr>
        <dsp:cNvPr id="0" name=""/>
        <dsp:cNvSpPr/>
      </dsp:nvSpPr>
      <dsp:spPr>
        <a:xfrm>
          <a:off x="5970031" y="2234833"/>
          <a:ext cx="1573093" cy="786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Auth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Manager</a:t>
          </a:r>
          <a:endParaRPr lang="zh-CN" altLang="en-US" sz="1600" kern="1200" dirty="0"/>
        </a:p>
      </dsp:txBody>
      <dsp:txXfrm>
        <a:off x="5970031" y="2234833"/>
        <a:ext cx="1573093" cy="786546"/>
      </dsp:txXfrm>
    </dsp:sp>
    <dsp:sp modelId="{1C6F831C-CEB5-7844-A5F9-A7B88DA2898F}">
      <dsp:nvSpPr>
        <dsp:cNvPr id="0" name=""/>
        <dsp:cNvSpPr/>
      </dsp:nvSpPr>
      <dsp:spPr>
        <a:xfrm>
          <a:off x="5970031" y="3351730"/>
          <a:ext cx="1573093" cy="7865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Router</a:t>
          </a:r>
          <a:endParaRPr lang="zh-CN" altLang="en-US" sz="1600" kern="1200" dirty="0"/>
        </a:p>
      </dsp:txBody>
      <dsp:txXfrm>
        <a:off x="5970031" y="3351730"/>
        <a:ext cx="1573093" cy="786546"/>
      </dsp:txXfrm>
    </dsp:sp>
    <dsp:sp modelId="{6B9B35BB-BBF1-874C-A9C6-FD8E4F94BB28}">
      <dsp:nvSpPr>
        <dsp:cNvPr id="0" name=""/>
        <dsp:cNvSpPr/>
      </dsp:nvSpPr>
      <dsp:spPr>
        <a:xfrm>
          <a:off x="6363305" y="4468626"/>
          <a:ext cx="1573093" cy="7865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err="1" smtClean="0"/>
            <a:t>Auth</a:t>
          </a:r>
          <a:endParaRPr lang="zh-CN" altLang="en-US" sz="1600" kern="1200" dirty="0"/>
        </a:p>
      </dsp:txBody>
      <dsp:txXfrm>
        <a:off x="6363305" y="4468626"/>
        <a:ext cx="1573093" cy="786546"/>
      </dsp:txXfrm>
    </dsp:sp>
    <dsp:sp modelId="{DAEAE27C-77DF-A840-9203-C7D28EEB5C8E}">
      <dsp:nvSpPr>
        <dsp:cNvPr id="0" name=""/>
        <dsp:cNvSpPr/>
      </dsp:nvSpPr>
      <dsp:spPr>
        <a:xfrm>
          <a:off x="7873475" y="1117937"/>
          <a:ext cx="1573093" cy="78654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Pulsar</a:t>
          </a:r>
          <a:endParaRPr lang="zh-CN" altLang="en-US" sz="1600" kern="1200" dirty="0"/>
        </a:p>
      </dsp:txBody>
      <dsp:txXfrm>
        <a:off x="7873475" y="1117937"/>
        <a:ext cx="1573093" cy="786546"/>
      </dsp:txXfrm>
    </dsp:sp>
    <dsp:sp modelId="{9DBCFC88-6E1D-C14D-A7EA-F93E09BAC28E}">
      <dsp:nvSpPr>
        <dsp:cNvPr id="0" name=""/>
        <dsp:cNvSpPr/>
      </dsp:nvSpPr>
      <dsp:spPr>
        <a:xfrm>
          <a:off x="8266748" y="2234833"/>
          <a:ext cx="1573093" cy="786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P</a:t>
          </a:r>
          <a:r>
            <a:rPr lang="en-US" altLang="en-US" sz="1600" kern="1200" dirty="0" smtClean="0"/>
            <a:t>roducer</a:t>
          </a:r>
          <a:endParaRPr lang="zh-CN" altLang="en-US" sz="1600" kern="1200" dirty="0"/>
        </a:p>
      </dsp:txBody>
      <dsp:txXfrm>
        <a:off x="8266748" y="2234833"/>
        <a:ext cx="1573093" cy="786546"/>
      </dsp:txXfrm>
    </dsp:sp>
    <dsp:sp modelId="{08BA0B1F-908B-AE41-B7FE-E112092AC41B}">
      <dsp:nvSpPr>
        <dsp:cNvPr id="0" name=""/>
        <dsp:cNvSpPr/>
      </dsp:nvSpPr>
      <dsp:spPr>
        <a:xfrm>
          <a:off x="8266748" y="3351730"/>
          <a:ext cx="1573093" cy="786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C</a:t>
          </a:r>
          <a:r>
            <a:rPr lang="en-US" altLang="en-US" sz="1600" kern="1200" dirty="0" smtClean="0"/>
            <a:t>onsumer</a:t>
          </a:r>
          <a:endParaRPr lang="zh-CN" altLang="en-US" sz="1600" kern="1200" dirty="0"/>
        </a:p>
      </dsp:txBody>
      <dsp:txXfrm>
        <a:off x="8266748" y="3351730"/>
        <a:ext cx="1573093" cy="786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96C85-20B8-0D4E-8042-458C575624E6}">
      <dsp:nvSpPr>
        <dsp:cNvPr id="0" name=""/>
        <dsp:cNvSpPr/>
      </dsp:nvSpPr>
      <dsp:spPr>
        <a:xfrm>
          <a:off x="1764734" y="2779691"/>
          <a:ext cx="311221" cy="6250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036"/>
              </a:lnTo>
              <a:lnTo>
                <a:pt x="311221" y="625036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9B56C-7C11-2B42-91E7-58AA7FC5002D}">
      <dsp:nvSpPr>
        <dsp:cNvPr id="0" name=""/>
        <dsp:cNvSpPr/>
      </dsp:nvSpPr>
      <dsp:spPr>
        <a:xfrm>
          <a:off x="2548937" y="1646195"/>
          <a:ext cx="91440" cy="285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342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F11274-CD78-B541-97E0-18CBBCC904C3}">
      <dsp:nvSpPr>
        <dsp:cNvPr id="0" name=""/>
        <dsp:cNvSpPr/>
      </dsp:nvSpPr>
      <dsp:spPr>
        <a:xfrm>
          <a:off x="2548937" y="681465"/>
          <a:ext cx="91440" cy="2853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342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2E181-4B0D-AC4D-90DF-F37B77EC49F5}">
      <dsp:nvSpPr>
        <dsp:cNvPr id="0" name=""/>
        <dsp:cNvSpPr/>
      </dsp:nvSpPr>
      <dsp:spPr>
        <a:xfrm>
          <a:off x="1915270" y="2078"/>
          <a:ext cx="1358774" cy="6793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user</a:t>
          </a:r>
          <a:endParaRPr lang="zh-CN" altLang="en-US" sz="2100" kern="1200" dirty="0"/>
        </a:p>
      </dsp:txBody>
      <dsp:txXfrm>
        <a:off x="1915270" y="2078"/>
        <a:ext cx="1358774" cy="679387"/>
      </dsp:txXfrm>
    </dsp:sp>
    <dsp:sp modelId="{F155F3C4-7213-5749-9332-974A9877031D}">
      <dsp:nvSpPr>
        <dsp:cNvPr id="0" name=""/>
        <dsp:cNvSpPr/>
      </dsp:nvSpPr>
      <dsp:spPr>
        <a:xfrm>
          <a:off x="1915270" y="966808"/>
          <a:ext cx="1358774" cy="67938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IO</a:t>
          </a:r>
          <a:r>
            <a:rPr lang="zh-CN" altLang="en-US" sz="2100" kern="1200" dirty="0" smtClean="0"/>
            <a:t> </a:t>
          </a:r>
          <a:r>
            <a:rPr lang="en-US" altLang="zh-CN" sz="2100" kern="1200" dirty="0" smtClean="0"/>
            <a:t>Server</a:t>
          </a:r>
          <a:endParaRPr lang="zh-CN" altLang="en-US" sz="2100" kern="1200" dirty="0"/>
        </a:p>
      </dsp:txBody>
      <dsp:txXfrm>
        <a:off x="1915270" y="966808"/>
        <a:ext cx="1358774" cy="679387"/>
      </dsp:txXfrm>
    </dsp:sp>
    <dsp:sp modelId="{23E874C8-41C5-F34F-901D-DB7FE76F5841}">
      <dsp:nvSpPr>
        <dsp:cNvPr id="0" name=""/>
        <dsp:cNvSpPr/>
      </dsp:nvSpPr>
      <dsp:spPr>
        <a:xfrm>
          <a:off x="1557253" y="1931538"/>
          <a:ext cx="2074807" cy="84815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Handler</a:t>
          </a:r>
          <a:endParaRPr lang="zh-CN" altLang="en-US" sz="2100" kern="1200" dirty="0"/>
        </a:p>
      </dsp:txBody>
      <dsp:txXfrm>
        <a:off x="1557253" y="1931538"/>
        <a:ext cx="2074807" cy="848153"/>
      </dsp:txXfrm>
    </dsp:sp>
    <dsp:sp modelId="{B30CDBF9-FC37-0E4E-BAA9-4C7AA3438E5C}">
      <dsp:nvSpPr>
        <dsp:cNvPr id="0" name=""/>
        <dsp:cNvSpPr/>
      </dsp:nvSpPr>
      <dsp:spPr>
        <a:xfrm>
          <a:off x="2075955" y="3065034"/>
          <a:ext cx="1358774" cy="6793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F</a:t>
          </a:r>
          <a:r>
            <a:rPr lang="en-US" altLang="en-US" sz="2100" kern="1200" dirty="0" smtClean="0"/>
            <a:t>inite-</a:t>
          </a:r>
          <a:r>
            <a:rPr lang="en-US" altLang="zh-CN" sz="2100" kern="1200" dirty="0" smtClean="0"/>
            <a:t>S</a:t>
          </a:r>
          <a:r>
            <a:rPr lang="en-US" altLang="en-US" sz="2100" kern="1200" dirty="0" smtClean="0"/>
            <a:t>tate</a:t>
          </a:r>
          <a:endParaRPr lang="zh-CN" altLang="en-US" sz="2100" kern="1200" dirty="0"/>
        </a:p>
      </dsp:txBody>
      <dsp:txXfrm>
        <a:off x="2075955" y="3065034"/>
        <a:ext cx="1358774" cy="6793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96C85-20B8-0D4E-8042-458C575624E6}">
      <dsp:nvSpPr>
        <dsp:cNvPr id="0" name=""/>
        <dsp:cNvSpPr/>
      </dsp:nvSpPr>
      <dsp:spPr>
        <a:xfrm>
          <a:off x="1658327" y="2549676"/>
          <a:ext cx="199065" cy="736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936"/>
              </a:lnTo>
              <a:lnTo>
                <a:pt x="199065" y="736936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9B56C-7C11-2B42-91E7-58AA7FC5002D}">
      <dsp:nvSpPr>
        <dsp:cNvPr id="0" name=""/>
        <dsp:cNvSpPr/>
      </dsp:nvSpPr>
      <dsp:spPr>
        <a:xfrm>
          <a:off x="2143448" y="1607434"/>
          <a:ext cx="91440" cy="2786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8691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F11274-CD78-B541-97E0-18CBBCC904C3}">
      <dsp:nvSpPr>
        <dsp:cNvPr id="0" name=""/>
        <dsp:cNvSpPr/>
      </dsp:nvSpPr>
      <dsp:spPr>
        <a:xfrm>
          <a:off x="2143448" y="665192"/>
          <a:ext cx="91440" cy="27869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8691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2E181-4B0D-AC4D-90DF-F37B77EC49F5}">
      <dsp:nvSpPr>
        <dsp:cNvPr id="0" name=""/>
        <dsp:cNvSpPr/>
      </dsp:nvSpPr>
      <dsp:spPr>
        <a:xfrm>
          <a:off x="1525617" y="1642"/>
          <a:ext cx="1327101" cy="6635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user</a:t>
          </a:r>
          <a:endParaRPr lang="zh-CN" altLang="en-US" sz="2500" kern="1200" dirty="0"/>
        </a:p>
      </dsp:txBody>
      <dsp:txXfrm>
        <a:off x="1525617" y="1642"/>
        <a:ext cx="1327101" cy="663550"/>
      </dsp:txXfrm>
    </dsp:sp>
    <dsp:sp modelId="{F155F3C4-7213-5749-9332-974A9877031D}">
      <dsp:nvSpPr>
        <dsp:cNvPr id="0" name=""/>
        <dsp:cNvSpPr/>
      </dsp:nvSpPr>
      <dsp:spPr>
        <a:xfrm>
          <a:off x="1525617" y="943884"/>
          <a:ext cx="1327101" cy="66355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IO</a:t>
          </a:r>
          <a:r>
            <a:rPr lang="zh-CN" altLang="en-US" sz="2500" kern="1200" dirty="0" smtClean="0"/>
            <a:t> </a:t>
          </a:r>
          <a:r>
            <a:rPr lang="en-US" altLang="zh-CN" sz="2500" kern="1200" dirty="0" smtClean="0"/>
            <a:t>Server</a:t>
          </a:r>
          <a:endParaRPr lang="zh-CN" altLang="en-US" sz="2500" kern="1200" dirty="0"/>
        </a:p>
      </dsp:txBody>
      <dsp:txXfrm>
        <a:off x="1525617" y="943884"/>
        <a:ext cx="1327101" cy="663550"/>
      </dsp:txXfrm>
    </dsp:sp>
    <dsp:sp modelId="{23E874C8-41C5-F34F-901D-DB7FE76F5841}">
      <dsp:nvSpPr>
        <dsp:cNvPr id="0" name=""/>
        <dsp:cNvSpPr/>
      </dsp:nvSpPr>
      <dsp:spPr>
        <a:xfrm>
          <a:off x="1525617" y="1886126"/>
          <a:ext cx="1327101" cy="6635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Handler</a:t>
          </a:r>
          <a:endParaRPr lang="zh-CN" altLang="en-US" sz="2500" kern="1200" dirty="0"/>
        </a:p>
      </dsp:txBody>
      <dsp:txXfrm>
        <a:off x="1525617" y="1886126"/>
        <a:ext cx="1327101" cy="663550"/>
      </dsp:txXfrm>
    </dsp:sp>
    <dsp:sp modelId="{B30CDBF9-FC37-0E4E-BAA9-4C7AA3438E5C}">
      <dsp:nvSpPr>
        <dsp:cNvPr id="0" name=""/>
        <dsp:cNvSpPr/>
      </dsp:nvSpPr>
      <dsp:spPr>
        <a:xfrm>
          <a:off x="1857392" y="2828368"/>
          <a:ext cx="1806304" cy="9164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38100">
          <a:solidFill>
            <a:srgbClr val="FF0000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F</a:t>
          </a:r>
          <a:r>
            <a:rPr lang="en-US" altLang="en-US" sz="2500" kern="1200" dirty="0" smtClean="0"/>
            <a:t>inite-</a:t>
          </a:r>
          <a:r>
            <a:rPr lang="en-US" altLang="zh-CN" sz="2500" kern="1200" dirty="0" smtClean="0"/>
            <a:t>S</a:t>
          </a:r>
          <a:r>
            <a:rPr lang="en-US" altLang="en-US" sz="2500" kern="1200" dirty="0" smtClean="0"/>
            <a:t>tate</a:t>
          </a:r>
          <a:endParaRPr lang="zh-CN" altLang="en-US" sz="2500" kern="1200" dirty="0"/>
        </a:p>
      </dsp:txBody>
      <dsp:txXfrm>
        <a:off x="1857392" y="2828368"/>
        <a:ext cx="1806304" cy="9164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522C33-2511-8B47-A7FA-1E9188FFE401}">
      <dsp:nvSpPr>
        <dsp:cNvPr id="0" name=""/>
        <dsp:cNvSpPr/>
      </dsp:nvSpPr>
      <dsp:spPr>
        <a:xfrm>
          <a:off x="1932610" y="1465050"/>
          <a:ext cx="181490" cy="5565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6571"/>
              </a:lnTo>
              <a:lnTo>
                <a:pt x="181490" y="556571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8C7DE-38A4-6C4D-B57C-4F0CE2CB5E11}">
      <dsp:nvSpPr>
        <dsp:cNvPr id="0" name=""/>
        <dsp:cNvSpPr/>
      </dsp:nvSpPr>
      <dsp:spPr>
        <a:xfrm>
          <a:off x="2370865" y="605993"/>
          <a:ext cx="91440" cy="2540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087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2E181-4B0D-AC4D-90DF-F37B77EC49F5}">
      <dsp:nvSpPr>
        <dsp:cNvPr id="0" name=""/>
        <dsp:cNvSpPr/>
      </dsp:nvSpPr>
      <dsp:spPr>
        <a:xfrm>
          <a:off x="1811616" y="1024"/>
          <a:ext cx="1209938" cy="60496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user</a:t>
          </a:r>
          <a:endParaRPr lang="zh-CN" altLang="en-US" sz="1800" kern="1200" dirty="0"/>
        </a:p>
      </dsp:txBody>
      <dsp:txXfrm>
        <a:off x="1811616" y="1024"/>
        <a:ext cx="1209938" cy="604969"/>
      </dsp:txXfrm>
    </dsp:sp>
    <dsp:sp modelId="{0A403EDC-400A-E34E-9410-CF4FAB12DA94}">
      <dsp:nvSpPr>
        <dsp:cNvPr id="0" name=""/>
        <dsp:cNvSpPr/>
      </dsp:nvSpPr>
      <dsp:spPr>
        <a:xfrm>
          <a:off x="1811616" y="860080"/>
          <a:ext cx="1209938" cy="60496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Client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Manager</a:t>
          </a:r>
          <a:endParaRPr lang="zh-CN" altLang="en-US" sz="1800" kern="1200" dirty="0"/>
        </a:p>
      </dsp:txBody>
      <dsp:txXfrm>
        <a:off x="1811616" y="860080"/>
        <a:ext cx="1209938" cy="604969"/>
      </dsp:txXfrm>
    </dsp:sp>
    <dsp:sp modelId="{0F942FF2-85AB-6648-81C7-8AF73B1805B1}">
      <dsp:nvSpPr>
        <dsp:cNvPr id="0" name=""/>
        <dsp:cNvSpPr/>
      </dsp:nvSpPr>
      <dsp:spPr>
        <a:xfrm>
          <a:off x="2114101" y="1719137"/>
          <a:ext cx="1209938" cy="6049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Client</a:t>
          </a:r>
          <a:endParaRPr lang="zh-CN" altLang="en-US" sz="1800" kern="1200" dirty="0"/>
        </a:p>
      </dsp:txBody>
      <dsp:txXfrm>
        <a:off x="2114101" y="1719137"/>
        <a:ext cx="1209938" cy="6049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7B763-44A7-3B44-886A-7CC845B655B8}">
      <dsp:nvSpPr>
        <dsp:cNvPr id="0" name=""/>
        <dsp:cNvSpPr/>
      </dsp:nvSpPr>
      <dsp:spPr>
        <a:xfrm>
          <a:off x="2850662" y="1449549"/>
          <a:ext cx="179666" cy="1401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1396"/>
              </a:lnTo>
              <a:lnTo>
                <a:pt x="179666" y="1401396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247C7-C6CD-884F-A959-82313EE9C0EB}">
      <dsp:nvSpPr>
        <dsp:cNvPr id="0" name=""/>
        <dsp:cNvSpPr/>
      </dsp:nvSpPr>
      <dsp:spPr>
        <a:xfrm>
          <a:off x="2850662" y="1449549"/>
          <a:ext cx="179666" cy="550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0976"/>
              </a:lnTo>
              <a:lnTo>
                <a:pt x="179666" y="550976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4CBF7-B293-0C40-9B8B-529B1D249C3E}">
      <dsp:nvSpPr>
        <dsp:cNvPr id="0" name=""/>
        <dsp:cNvSpPr/>
      </dsp:nvSpPr>
      <dsp:spPr>
        <a:xfrm>
          <a:off x="3284052" y="599129"/>
          <a:ext cx="91440" cy="2515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532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2E181-4B0D-AC4D-90DF-F37B77EC49F5}">
      <dsp:nvSpPr>
        <dsp:cNvPr id="0" name=""/>
        <dsp:cNvSpPr/>
      </dsp:nvSpPr>
      <dsp:spPr>
        <a:xfrm>
          <a:off x="2730884" y="241"/>
          <a:ext cx="1197775" cy="5988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user</a:t>
          </a:r>
          <a:endParaRPr lang="zh-CN" altLang="en-US" sz="2000" kern="1200" dirty="0"/>
        </a:p>
      </dsp:txBody>
      <dsp:txXfrm>
        <a:off x="2730884" y="241"/>
        <a:ext cx="1197775" cy="598887"/>
      </dsp:txXfrm>
    </dsp:sp>
    <dsp:sp modelId="{DAEAE27C-77DF-A840-9203-C7D28EEB5C8E}">
      <dsp:nvSpPr>
        <dsp:cNvPr id="0" name=""/>
        <dsp:cNvSpPr/>
      </dsp:nvSpPr>
      <dsp:spPr>
        <a:xfrm>
          <a:off x="2730884" y="850662"/>
          <a:ext cx="1197775" cy="59888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Pulsar</a:t>
          </a:r>
          <a:endParaRPr lang="zh-CN" altLang="en-US" sz="2000" kern="1200" dirty="0"/>
        </a:p>
      </dsp:txBody>
      <dsp:txXfrm>
        <a:off x="2730884" y="850662"/>
        <a:ext cx="1197775" cy="598887"/>
      </dsp:txXfrm>
    </dsp:sp>
    <dsp:sp modelId="{9DBCFC88-6E1D-C14D-A7EA-F93E09BAC28E}">
      <dsp:nvSpPr>
        <dsp:cNvPr id="0" name=""/>
        <dsp:cNvSpPr/>
      </dsp:nvSpPr>
      <dsp:spPr>
        <a:xfrm>
          <a:off x="3030328" y="1701082"/>
          <a:ext cx="1197775" cy="5988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P</a:t>
          </a:r>
          <a:r>
            <a:rPr lang="en-US" altLang="en-US" sz="2000" kern="1200" dirty="0" smtClean="0"/>
            <a:t>roducer</a:t>
          </a:r>
          <a:endParaRPr lang="zh-CN" altLang="en-US" sz="2000" kern="1200" dirty="0"/>
        </a:p>
      </dsp:txBody>
      <dsp:txXfrm>
        <a:off x="3030328" y="1701082"/>
        <a:ext cx="1197775" cy="598887"/>
      </dsp:txXfrm>
    </dsp:sp>
    <dsp:sp modelId="{08BA0B1F-908B-AE41-B7FE-E112092AC41B}">
      <dsp:nvSpPr>
        <dsp:cNvPr id="0" name=""/>
        <dsp:cNvSpPr/>
      </dsp:nvSpPr>
      <dsp:spPr>
        <a:xfrm>
          <a:off x="3030328" y="2551502"/>
          <a:ext cx="1197775" cy="59888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</a:t>
          </a:r>
          <a:r>
            <a:rPr lang="en-US" altLang="en-US" sz="2000" kern="1200" dirty="0" smtClean="0"/>
            <a:t>onsumer</a:t>
          </a:r>
          <a:endParaRPr lang="zh-CN" altLang="en-US" sz="2000" kern="1200" dirty="0"/>
        </a:p>
      </dsp:txBody>
      <dsp:txXfrm>
        <a:off x="3030328" y="2551502"/>
        <a:ext cx="1197775" cy="5988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7B763-44A7-3B44-886A-7CC845B655B8}">
      <dsp:nvSpPr>
        <dsp:cNvPr id="0" name=""/>
        <dsp:cNvSpPr/>
      </dsp:nvSpPr>
      <dsp:spPr>
        <a:xfrm>
          <a:off x="8267596" y="1688119"/>
          <a:ext cx="208937" cy="1629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9716"/>
              </a:lnTo>
              <a:lnTo>
                <a:pt x="208937" y="1629716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247C7-C6CD-884F-A959-82313EE9C0EB}">
      <dsp:nvSpPr>
        <dsp:cNvPr id="0" name=""/>
        <dsp:cNvSpPr/>
      </dsp:nvSpPr>
      <dsp:spPr>
        <a:xfrm>
          <a:off x="8267596" y="1688119"/>
          <a:ext cx="208937" cy="640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743"/>
              </a:lnTo>
              <a:lnTo>
                <a:pt x="208937" y="640743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4CBF7-B293-0C40-9B8B-529B1D249C3E}">
      <dsp:nvSpPr>
        <dsp:cNvPr id="0" name=""/>
        <dsp:cNvSpPr/>
      </dsp:nvSpPr>
      <dsp:spPr>
        <a:xfrm>
          <a:off x="5453899" y="699146"/>
          <a:ext cx="3370865" cy="292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256"/>
              </a:lnTo>
              <a:lnTo>
                <a:pt x="3370865" y="146256"/>
              </a:lnTo>
              <a:lnTo>
                <a:pt x="3370865" y="292513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7211B-4A83-134C-8ED6-CCFF5181326C}">
      <dsp:nvSpPr>
        <dsp:cNvPr id="0" name=""/>
        <dsp:cNvSpPr/>
      </dsp:nvSpPr>
      <dsp:spPr>
        <a:xfrm>
          <a:off x="6582164" y="1688119"/>
          <a:ext cx="208937" cy="640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743"/>
              </a:lnTo>
              <a:lnTo>
                <a:pt x="208937" y="640743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52169-FE44-0A4F-AAA1-48C4BCC62C2E}">
      <dsp:nvSpPr>
        <dsp:cNvPr id="0" name=""/>
        <dsp:cNvSpPr/>
      </dsp:nvSpPr>
      <dsp:spPr>
        <a:xfrm>
          <a:off x="5453899" y="699146"/>
          <a:ext cx="1685432" cy="292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256"/>
              </a:lnTo>
              <a:lnTo>
                <a:pt x="1685432" y="146256"/>
              </a:lnTo>
              <a:lnTo>
                <a:pt x="1685432" y="292513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6F01C3-2E4B-6D4A-9AE3-B91DDFE0A802}">
      <dsp:nvSpPr>
        <dsp:cNvPr id="0" name=""/>
        <dsp:cNvSpPr/>
      </dsp:nvSpPr>
      <dsp:spPr>
        <a:xfrm>
          <a:off x="4896731" y="1688119"/>
          <a:ext cx="208937" cy="640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743"/>
              </a:lnTo>
              <a:lnTo>
                <a:pt x="208937" y="640743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E46A4A-E7D8-AF41-A84B-1DF1F5D79DF2}">
      <dsp:nvSpPr>
        <dsp:cNvPr id="0" name=""/>
        <dsp:cNvSpPr/>
      </dsp:nvSpPr>
      <dsp:spPr>
        <a:xfrm>
          <a:off x="5408179" y="699146"/>
          <a:ext cx="91440" cy="2925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513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22C33-2511-8B47-A7FA-1E9188FFE401}">
      <dsp:nvSpPr>
        <dsp:cNvPr id="0" name=""/>
        <dsp:cNvSpPr/>
      </dsp:nvSpPr>
      <dsp:spPr>
        <a:xfrm>
          <a:off x="3211298" y="1688119"/>
          <a:ext cx="208937" cy="640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743"/>
              </a:lnTo>
              <a:lnTo>
                <a:pt x="208937" y="640743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68C7DE-38A4-6C4D-B57C-4F0CE2CB5E11}">
      <dsp:nvSpPr>
        <dsp:cNvPr id="0" name=""/>
        <dsp:cNvSpPr/>
      </dsp:nvSpPr>
      <dsp:spPr>
        <a:xfrm>
          <a:off x="3768466" y="699146"/>
          <a:ext cx="1685432" cy="292513"/>
        </a:xfrm>
        <a:custGeom>
          <a:avLst/>
          <a:gdLst/>
          <a:ahLst/>
          <a:cxnLst/>
          <a:rect l="0" t="0" r="0" b="0"/>
          <a:pathLst>
            <a:path>
              <a:moveTo>
                <a:pt x="1685432" y="0"/>
              </a:moveTo>
              <a:lnTo>
                <a:pt x="1685432" y="146256"/>
              </a:lnTo>
              <a:lnTo>
                <a:pt x="0" y="146256"/>
              </a:lnTo>
              <a:lnTo>
                <a:pt x="0" y="292513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00394-3641-AF40-B4EA-DE28D998D792}">
      <dsp:nvSpPr>
        <dsp:cNvPr id="0" name=""/>
        <dsp:cNvSpPr/>
      </dsp:nvSpPr>
      <dsp:spPr>
        <a:xfrm>
          <a:off x="1525865" y="3666065"/>
          <a:ext cx="208937" cy="640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743"/>
              </a:lnTo>
              <a:lnTo>
                <a:pt x="208937" y="64074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96C85-20B8-0D4E-8042-458C575624E6}">
      <dsp:nvSpPr>
        <dsp:cNvPr id="0" name=""/>
        <dsp:cNvSpPr/>
      </dsp:nvSpPr>
      <dsp:spPr>
        <a:xfrm>
          <a:off x="2037313" y="2677092"/>
          <a:ext cx="91440" cy="2925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513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9B56C-7C11-2B42-91E7-58AA7FC5002D}">
      <dsp:nvSpPr>
        <dsp:cNvPr id="0" name=""/>
        <dsp:cNvSpPr/>
      </dsp:nvSpPr>
      <dsp:spPr>
        <a:xfrm>
          <a:off x="2037313" y="1688119"/>
          <a:ext cx="91440" cy="2925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513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F11274-CD78-B541-97E0-18CBBCC904C3}">
      <dsp:nvSpPr>
        <dsp:cNvPr id="0" name=""/>
        <dsp:cNvSpPr/>
      </dsp:nvSpPr>
      <dsp:spPr>
        <a:xfrm>
          <a:off x="2083033" y="699146"/>
          <a:ext cx="3370865" cy="292513"/>
        </a:xfrm>
        <a:custGeom>
          <a:avLst/>
          <a:gdLst/>
          <a:ahLst/>
          <a:cxnLst/>
          <a:rect l="0" t="0" r="0" b="0"/>
          <a:pathLst>
            <a:path>
              <a:moveTo>
                <a:pt x="3370865" y="0"/>
              </a:moveTo>
              <a:lnTo>
                <a:pt x="3370865" y="146256"/>
              </a:lnTo>
              <a:lnTo>
                <a:pt x="0" y="146256"/>
              </a:lnTo>
              <a:lnTo>
                <a:pt x="0" y="292513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2E181-4B0D-AC4D-90DF-F37B77EC49F5}">
      <dsp:nvSpPr>
        <dsp:cNvPr id="0" name=""/>
        <dsp:cNvSpPr/>
      </dsp:nvSpPr>
      <dsp:spPr>
        <a:xfrm>
          <a:off x="4757439" y="2687"/>
          <a:ext cx="1392919" cy="69645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user</a:t>
          </a:r>
          <a:endParaRPr lang="zh-CN" altLang="en-US" sz="1400" kern="1200" dirty="0"/>
        </a:p>
      </dsp:txBody>
      <dsp:txXfrm>
        <a:off x="4757439" y="2687"/>
        <a:ext cx="1392919" cy="696459"/>
      </dsp:txXfrm>
    </dsp:sp>
    <dsp:sp modelId="{F155F3C4-7213-5749-9332-974A9877031D}">
      <dsp:nvSpPr>
        <dsp:cNvPr id="0" name=""/>
        <dsp:cNvSpPr/>
      </dsp:nvSpPr>
      <dsp:spPr>
        <a:xfrm>
          <a:off x="1386573" y="991660"/>
          <a:ext cx="1392919" cy="69645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Worker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Manager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Collection</a:t>
          </a:r>
          <a:endParaRPr lang="zh-CN" altLang="en-US" sz="1400" kern="1200" dirty="0"/>
        </a:p>
      </dsp:txBody>
      <dsp:txXfrm>
        <a:off x="1386573" y="991660"/>
        <a:ext cx="1392919" cy="696459"/>
      </dsp:txXfrm>
    </dsp:sp>
    <dsp:sp modelId="{23E874C8-41C5-F34F-901D-DB7FE76F5841}">
      <dsp:nvSpPr>
        <dsp:cNvPr id="0" name=""/>
        <dsp:cNvSpPr/>
      </dsp:nvSpPr>
      <dsp:spPr>
        <a:xfrm>
          <a:off x="1386573" y="1980633"/>
          <a:ext cx="1392919" cy="6964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Worker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Manager</a:t>
          </a:r>
          <a:endParaRPr lang="zh-CN" altLang="en-US" sz="1400" kern="1200" dirty="0"/>
        </a:p>
      </dsp:txBody>
      <dsp:txXfrm>
        <a:off x="1386573" y="1980633"/>
        <a:ext cx="1392919" cy="696459"/>
      </dsp:txXfrm>
    </dsp:sp>
    <dsp:sp modelId="{B30CDBF9-FC37-0E4E-BAA9-4C7AA3438E5C}">
      <dsp:nvSpPr>
        <dsp:cNvPr id="0" name=""/>
        <dsp:cNvSpPr/>
      </dsp:nvSpPr>
      <dsp:spPr>
        <a:xfrm>
          <a:off x="1386573" y="2969606"/>
          <a:ext cx="1392919" cy="6964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Router</a:t>
          </a:r>
          <a:endParaRPr lang="zh-CN" altLang="en-US" sz="1400" kern="1200" dirty="0"/>
        </a:p>
      </dsp:txBody>
      <dsp:txXfrm>
        <a:off x="1386573" y="2969606"/>
        <a:ext cx="1392919" cy="696459"/>
      </dsp:txXfrm>
    </dsp:sp>
    <dsp:sp modelId="{D7733C72-21CB-194B-B836-8F44C639E761}">
      <dsp:nvSpPr>
        <dsp:cNvPr id="0" name=""/>
        <dsp:cNvSpPr/>
      </dsp:nvSpPr>
      <dsp:spPr>
        <a:xfrm>
          <a:off x="1734803" y="3958579"/>
          <a:ext cx="1392919" cy="6964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Worker</a:t>
          </a:r>
          <a:endParaRPr lang="zh-CN" altLang="en-US" sz="1400" kern="1200" dirty="0"/>
        </a:p>
      </dsp:txBody>
      <dsp:txXfrm>
        <a:off x="1734803" y="3958579"/>
        <a:ext cx="1392919" cy="696459"/>
      </dsp:txXfrm>
    </dsp:sp>
    <dsp:sp modelId="{0A403EDC-400A-E34E-9410-CF4FAB12DA94}">
      <dsp:nvSpPr>
        <dsp:cNvPr id="0" name=""/>
        <dsp:cNvSpPr/>
      </dsp:nvSpPr>
      <dsp:spPr>
        <a:xfrm>
          <a:off x="3072006" y="991660"/>
          <a:ext cx="1392919" cy="69645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Distributor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Manager</a:t>
          </a:r>
          <a:endParaRPr lang="zh-CN" altLang="en-US" sz="1400" kern="1200" dirty="0"/>
        </a:p>
      </dsp:txBody>
      <dsp:txXfrm>
        <a:off x="3072006" y="991660"/>
        <a:ext cx="1392919" cy="696459"/>
      </dsp:txXfrm>
    </dsp:sp>
    <dsp:sp modelId="{0F942FF2-85AB-6648-81C7-8AF73B1805B1}">
      <dsp:nvSpPr>
        <dsp:cNvPr id="0" name=""/>
        <dsp:cNvSpPr/>
      </dsp:nvSpPr>
      <dsp:spPr>
        <a:xfrm>
          <a:off x="3420236" y="1980633"/>
          <a:ext cx="1392919" cy="6964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Distributor</a:t>
          </a:r>
          <a:endParaRPr lang="zh-CN" altLang="en-US" sz="1400" kern="1200" dirty="0"/>
        </a:p>
      </dsp:txBody>
      <dsp:txXfrm>
        <a:off x="3420236" y="1980633"/>
        <a:ext cx="1392919" cy="696459"/>
      </dsp:txXfrm>
    </dsp:sp>
    <dsp:sp modelId="{2D7A86F8-361A-2941-9262-36201F4355F8}">
      <dsp:nvSpPr>
        <dsp:cNvPr id="0" name=""/>
        <dsp:cNvSpPr/>
      </dsp:nvSpPr>
      <dsp:spPr>
        <a:xfrm>
          <a:off x="4757439" y="991660"/>
          <a:ext cx="1392919" cy="69645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C</a:t>
          </a:r>
          <a:r>
            <a:rPr lang="en-US" altLang="en-US" sz="1400" kern="1200" dirty="0" smtClean="0"/>
            <a:t>onversion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Manager</a:t>
          </a:r>
          <a:endParaRPr lang="zh-CN" altLang="en-US" sz="1400" kern="1200" dirty="0"/>
        </a:p>
      </dsp:txBody>
      <dsp:txXfrm>
        <a:off x="4757439" y="991660"/>
        <a:ext cx="1392919" cy="696459"/>
      </dsp:txXfrm>
    </dsp:sp>
    <dsp:sp modelId="{9F013C5D-656E-864E-8FBF-D71CF9C3EBC3}">
      <dsp:nvSpPr>
        <dsp:cNvPr id="0" name=""/>
        <dsp:cNvSpPr/>
      </dsp:nvSpPr>
      <dsp:spPr>
        <a:xfrm>
          <a:off x="5105669" y="1980633"/>
          <a:ext cx="1392919" cy="6964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Conversion</a:t>
          </a:r>
          <a:endParaRPr lang="zh-CN" altLang="en-US" sz="1400" kern="1200" dirty="0"/>
        </a:p>
      </dsp:txBody>
      <dsp:txXfrm>
        <a:off x="5105669" y="1980633"/>
        <a:ext cx="1392919" cy="696459"/>
      </dsp:txXfrm>
    </dsp:sp>
    <dsp:sp modelId="{B9CA2ADF-BA0F-A74F-BA38-16E40C6CA99D}">
      <dsp:nvSpPr>
        <dsp:cNvPr id="0" name=""/>
        <dsp:cNvSpPr/>
      </dsp:nvSpPr>
      <dsp:spPr>
        <a:xfrm>
          <a:off x="6442872" y="991660"/>
          <a:ext cx="1392919" cy="69645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Sender</a:t>
          </a:r>
          <a:r>
            <a:rPr lang="zh-CN" altLang="en-US" sz="1400" kern="1200" dirty="0" smtClean="0"/>
            <a:t> </a:t>
          </a:r>
          <a:r>
            <a:rPr lang="en-US" altLang="zh-CN" sz="1400" kern="1200" dirty="0" smtClean="0"/>
            <a:t>Manager</a:t>
          </a:r>
          <a:endParaRPr lang="zh-CN" altLang="en-US" sz="1400" kern="1200" dirty="0"/>
        </a:p>
      </dsp:txBody>
      <dsp:txXfrm>
        <a:off x="6442872" y="991660"/>
        <a:ext cx="1392919" cy="696459"/>
      </dsp:txXfrm>
    </dsp:sp>
    <dsp:sp modelId="{9AD2D1C0-AA8B-F44B-8B83-CD480EA17B48}">
      <dsp:nvSpPr>
        <dsp:cNvPr id="0" name=""/>
        <dsp:cNvSpPr/>
      </dsp:nvSpPr>
      <dsp:spPr>
        <a:xfrm>
          <a:off x="6791101" y="1980633"/>
          <a:ext cx="1392919" cy="6964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Sender</a:t>
          </a:r>
          <a:r>
            <a:rPr lang="zh-CN" altLang="en-US" sz="1400" kern="1200" dirty="0" smtClean="0"/>
            <a:t> </a:t>
          </a:r>
          <a:endParaRPr lang="zh-CN" altLang="en-US" sz="1400" kern="1200" dirty="0"/>
        </a:p>
      </dsp:txBody>
      <dsp:txXfrm>
        <a:off x="6791101" y="1980633"/>
        <a:ext cx="1392919" cy="696459"/>
      </dsp:txXfrm>
    </dsp:sp>
    <dsp:sp modelId="{DAEAE27C-77DF-A840-9203-C7D28EEB5C8E}">
      <dsp:nvSpPr>
        <dsp:cNvPr id="0" name=""/>
        <dsp:cNvSpPr/>
      </dsp:nvSpPr>
      <dsp:spPr>
        <a:xfrm>
          <a:off x="8128304" y="991660"/>
          <a:ext cx="1392919" cy="69645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Pulsar</a:t>
          </a:r>
          <a:endParaRPr lang="zh-CN" altLang="en-US" sz="1400" kern="1200" dirty="0"/>
        </a:p>
      </dsp:txBody>
      <dsp:txXfrm>
        <a:off x="8128304" y="991660"/>
        <a:ext cx="1392919" cy="696459"/>
      </dsp:txXfrm>
    </dsp:sp>
    <dsp:sp modelId="{9DBCFC88-6E1D-C14D-A7EA-F93E09BAC28E}">
      <dsp:nvSpPr>
        <dsp:cNvPr id="0" name=""/>
        <dsp:cNvSpPr/>
      </dsp:nvSpPr>
      <dsp:spPr>
        <a:xfrm>
          <a:off x="8476534" y="1980633"/>
          <a:ext cx="1392919" cy="6964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P</a:t>
          </a:r>
          <a:r>
            <a:rPr lang="en-US" altLang="en-US" sz="1400" kern="1200" dirty="0" smtClean="0"/>
            <a:t>roducer</a:t>
          </a:r>
          <a:endParaRPr lang="zh-CN" altLang="en-US" sz="1400" kern="1200" dirty="0"/>
        </a:p>
      </dsp:txBody>
      <dsp:txXfrm>
        <a:off x="8476534" y="1980633"/>
        <a:ext cx="1392919" cy="696459"/>
      </dsp:txXfrm>
    </dsp:sp>
    <dsp:sp modelId="{08BA0B1F-908B-AE41-B7FE-E112092AC41B}">
      <dsp:nvSpPr>
        <dsp:cNvPr id="0" name=""/>
        <dsp:cNvSpPr/>
      </dsp:nvSpPr>
      <dsp:spPr>
        <a:xfrm>
          <a:off x="8476534" y="2969606"/>
          <a:ext cx="1392919" cy="6964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C</a:t>
          </a:r>
          <a:r>
            <a:rPr lang="en-US" altLang="en-US" sz="1400" kern="1200" dirty="0" smtClean="0"/>
            <a:t>onsumer</a:t>
          </a:r>
          <a:endParaRPr lang="zh-CN" altLang="en-US" sz="1400" kern="1200" dirty="0"/>
        </a:p>
      </dsp:txBody>
      <dsp:txXfrm>
        <a:off x="8476534" y="2969606"/>
        <a:ext cx="1392919" cy="6964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00394-3641-AF40-B4EA-DE28D998D792}">
      <dsp:nvSpPr>
        <dsp:cNvPr id="0" name=""/>
        <dsp:cNvSpPr/>
      </dsp:nvSpPr>
      <dsp:spPr>
        <a:xfrm>
          <a:off x="1771289" y="3717486"/>
          <a:ext cx="211887" cy="6497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9788"/>
              </a:lnTo>
              <a:lnTo>
                <a:pt x="211887" y="649788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496C85-20B8-0D4E-8042-458C575624E6}">
      <dsp:nvSpPr>
        <dsp:cNvPr id="0" name=""/>
        <dsp:cNvSpPr/>
      </dsp:nvSpPr>
      <dsp:spPr>
        <a:xfrm>
          <a:off x="2290603" y="2714552"/>
          <a:ext cx="91440" cy="2966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642"/>
              </a:lnTo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A9B56C-7C11-2B42-91E7-58AA7FC5002D}">
      <dsp:nvSpPr>
        <dsp:cNvPr id="0" name=""/>
        <dsp:cNvSpPr/>
      </dsp:nvSpPr>
      <dsp:spPr>
        <a:xfrm>
          <a:off x="2290603" y="1711617"/>
          <a:ext cx="91440" cy="2966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642"/>
              </a:lnTo>
            </a:path>
          </a:pathLst>
        </a:custGeom>
        <a:noFill/>
        <a:ln w="381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F11274-CD78-B541-97E0-18CBBCC904C3}">
      <dsp:nvSpPr>
        <dsp:cNvPr id="0" name=""/>
        <dsp:cNvSpPr/>
      </dsp:nvSpPr>
      <dsp:spPr>
        <a:xfrm>
          <a:off x="2290603" y="708682"/>
          <a:ext cx="91440" cy="2966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6642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2E181-4B0D-AC4D-90DF-F37B77EC49F5}">
      <dsp:nvSpPr>
        <dsp:cNvPr id="0" name=""/>
        <dsp:cNvSpPr/>
      </dsp:nvSpPr>
      <dsp:spPr>
        <a:xfrm>
          <a:off x="1630031" y="2390"/>
          <a:ext cx="1412584" cy="70629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user</a:t>
          </a:r>
          <a:endParaRPr lang="zh-CN" altLang="en-US" sz="1500" kern="1200" dirty="0"/>
        </a:p>
      </dsp:txBody>
      <dsp:txXfrm>
        <a:off x="1630031" y="2390"/>
        <a:ext cx="1412584" cy="706292"/>
      </dsp:txXfrm>
    </dsp:sp>
    <dsp:sp modelId="{F155F3C4-7213-5749-9332-974A9877031D}">
      <dsp:nvSpPr>
        <dsp:cNvPr id="0" name=""/>
        <dsp:cNvSpPr/>
      </dsp:nvSpPr>
      <dsp:spPr>
        <a:xfrm>
          <a:off x="1630031" y="1005325"/>
          <a:ext cx="1412584" cy="70629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Worker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Manager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Collection</a:t>
          </a:r>
          <a:endParaRPr lang="zh-CN" altLang="en-US" sz="1500" kern="1200" dirty="0"/>
        </a:p>
      </dsp:txBody>
      <dsp:txXfrm>
        <a:off x="1630031" y="1005325"/>
        <a:ext cx="1412584" cy="706292"/>
      </dsp:txXfrm>
    </dsp:sp>
    <dsp:sp modelId="{23E874C8-41C5-F34F-901D-DB7FE76F5841}">
      <dsp:nvSpPr>
        <dsp:cNvPr id="0" name=""/>
        <dsp:cNvSpPr/>
      </dsp:nvSpPr>
      <dsp:spPr>
        <a:xfrm>
          <a:off x="1630031" y="2008259"/>
          <a:ext cx="1412584" cy="7062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Worker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Manager</a:t>
          </a:r>
          <a:endParaRPr lang="zh-CN" altLang="en-US" sz="1500" kern="1200" dirty="0"/>
        </a:p>
      </dsp:txBody>
      <dsp:txXfrm>
        <a:off x="1630031" y="2008259"/>
        <a:ext cx="1412584" cy="706292"/>
      </dsp:txXfrm>
    </dsp:sp>
    <dsp:sp modelId="{B30CDBF9-FC37-0E4E-BAA9-4C7AA3438E5C}">
      <dsp:nvSpPr>
        <dsp:cNvPr id="0" name=""/>
        <dsp:cNvSpPr/>
      </dsp:nvSpPr>
      <dsp:spPr>
        <a:xfrm>
          <a:off x="1630031" y="3011194"/>
          <a:ext cx="1412584" cy="7062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Router</a:t>
          </a:r>
          <a:endParaRPr lang="zh-CN" altLang="en-US" sz="1500" kern="1200" dirty="0"/>
        </a:p>
      </dsp:txBody>
      <dsp:txXfrm>
        <a:off x="1630031" y="3011194"/>
        <a:ext cx="1412584" cy="706292"/>
      </dsp:txXfrm>
    </dsp:sp>
    <dsp:sp modelId="{D7733C72-21CB-194B-B836-8F44C639E761}">
      <dsp:nvSpPr>
        <dsp:cNvPr id="0" name=""/>
        <dsp:cNvSpPr/>
      </dsp:nvSpPr>
      <dsp:spPr>
        <a:xfrm>
          <a:off x="1983177" y="4014129"/>
          <a:ext cx="1412584" cy="7062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Worker</a:t>
          </a:r>
          <a:endParaRPr lang="zh-CN" altLang="en-US" sz="1500" kern="1200" dirty="0"/>
        </a:p>
      </dsp:txBody>
      <dsp:txXfrm>
        <a:off x="1983177" y="4014129"/>
        <a:ext cx="1412584" cy="70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A143F-6113-3E47-8780-D126C3E7F854}" type="datetimeFigureOut">
              <a:rPr kumimoji="1" lang="zh-CN" altLang="en-US" smtClean="0"/>
              <a:t>2018/10/12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011C8-0263-7246-ACFC-30F5B1A7AD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997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10/12/18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10/12/18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10/12/18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10/12/18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10/12/18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10/12/18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10/12/18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2438401"/>
            <a:ext cx="12192000" cy="1693862"/>
          </a:xfrm>
        </p:spPr>
        <p:txBody>
          <a:bodyPr>
            <a:normAutofit fontScale="90000"/>
          </a:bodyPr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Scala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物联网平台设计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经验分享</a:t>
            </a:r>
            <a:endParaRPr kumimoji="1" lang="zh-CN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4440238"/>
            <a:ext cx="12192000" cy="601662"/>
          </a:xfrm>
          <a:solidFill>
            <a:schemeClr val="bg2">
              <a:lumMod val="90000"/>
              <a:alpha val="36000"/>
            </a:schemeClr>
          </a:solidFill>
        </p:spPr>
        <p:txBody>
          <a:bodyPr anchor="ctr">
            <a:normAutofit/>
          </a:bodyPr>
          <a:lstStyle/>
          <a:p>
            <a:r>
              <a:rPr kumimoji="1" lang="zh-CN" altLang="en-US" sz="3200" dirty="0" smtClean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基于</a:t>
            </a:r>
            <a:r>
              <a:rPr kumimoji="1" lang="en-US" altLang="zh-CN" sz="3200" dirty="0" err="1" smtClean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Akka</a:t>
            </a:r>
            <a:r>
              <a:rPr kumimoji="1" lang="zh-CN" altLang="en-US" sz="3200" dirty="0" smtClean="0">
                <a:solidFill>
                  <a:schemeClr val="accent5"/>
                </a:solidFill>
                <a:latin typeface="STZhongsong" charset="-122"/>
                <a:ea typeface="STZhongsong" charset="-122"/>
                <a:cs typeface="STZhongsong" charset="-122"/>
              </a:rPr>
              <a:t>的物联网并发模型</a:t>
            </a:r>
            <a:endParaRPr kumimoji="1" lang="zh-CN" altLang="en-US" sz="3200" dirty="0">
              <a:solidFill>
                <a:schemeClr val="accent5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4" name="文本框 3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2.3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PostOffice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：使用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scala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语言开发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的多协议接入（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MQTT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、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CoAP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、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WebSocket</a:t>
            </a:r>
            <a:r>
              <a:rPr kumimoji="1" lang="mr-IN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…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）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Project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：资源分配单元，用于共享资源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Matrix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：设备接入微服务的隔离</a:t>
            </a:r>
            <a:endParaRPr kumimoji="1" lang="en-US" altLang="zh-CN" dirty="0"/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Angler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：基于消息队列的微服务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690" y="2463800"/>
            <a:ext cx="4172309" cy="4038600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10067209" y="6299200"/>
            <a:ext cx="1905863" cy="370853"/>
            <a:chOff x="10121900" y="6299200"/>
            <a:chExt cx="1905863" cy="370853"/>
          </a:xfrm>
        </p:grpSpPr>
        <p:sp>
          <p:nvSpPr>
            <p:cNvPr id="6" name="文本框 5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14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2.4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、消息流转</a:t>
            </a:r>
            <a:endParaRPr kumimoji="1" lang="zh-CN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0067209" y="6299200"/>
            <a:ext cx="1905863" cy="370853"/>
            <a:chOff x="10121900" y="6299200"/>
            <a:chExt cx="1905863" cy="370853"/>
          </a:xfrm>
        </p:grpSpPr>
        <p:sp>
          <p:nvSpPr>
            <p:cNvPr id="6" name="文本框 5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sp>
        <p:nvSpPr>
          <p:cNvPr id="9" name="圆角矩形 8"/>
          <p:cNvSpPr/>
          <p:nvPr/>
        </p:nvSpPr>
        <p:spPr>
          <a:xfrm>
            <a:off x="1219200" y="1808380"/>
            <a:ext cx="1549400" cy="1305497"/>
          </a:xfrm>
          <a:prstGeom prst="roundRect">
            <a:avLst>
              <a:gd name="adj" fmla="val 10000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 smtClean="0">
                <a:solidFill>
                  <a:schemeClr val="accent1">
                    <a:lumMod val="75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设备</a:t>
            </a:r>
            <a:endParaRPr kumimoji="1" lang="zh-CN" altLang="en-US" sz="4000" b="1" dirty="0">
              <a:solidFill>
                <a:schemeClr val="accent1">
                  <a:lumMod val="75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3025555" y="2214722"/>
            <a:ext cx="1597245" cy="503105"/>
            <a:chOff x="3025555" y="2524950"/>
            <a:chExt cx="1597245" cy="503105"/>
          </a:xfrm>
        </p:grpSpPr>
        <p:cxnSp>
          <p:nvCxnSpPr>
            <p:cNvPr id="8" name="直线箭头连接符 7"/>
            <p:cNvCxnSpPr/>
            <p:nvPr/>
          </p:nvCxnSpPr>
          <p:spPr>
            <a:xfrm rot="10800000">
              <a:off x="3025555" y="2524950"/>
              <a:ext cx="1597245" cy="0"/>
            </a:xfrm>
            <a:prstGeom prst="straightConnector1">
              <a:avLst/>
            </a:prstGeom>
            <a:ln w="101600">
              <a:solidFill>
                <a:schemeClr val="accent2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箭头连接符 14"/>
            <p:cNvCxnSpPr/>
            <p:nvPr/>
          </p:nvCxnSpPr>
          <p:spPr>
            <a:xfrm rot="10800000" flipH="1">
              <a:off x="3025555" y="3028055"/>
              <a:ext cx="1597245" cy="0"/>
            </a:xfrm>
            <a:prstGeom prst="straightConnector1">
              <a:avLst/>
            </a:prstGeom>
            <a:ln w="101600">
              <a:solidFill>
                <a:schemeClr val="accent6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圆角矩形 17"/>
          <p:cNvSpPr/>
          <p:nvPr/>
        </p:nvSpPr>
        <p:spPr>
          <a:xfrm>
            <a:off x="4879754" y="1808380"/>
            <a:ext cx="1648045" cy="1305497"/>
          </a:xfrm>
          <a:prstGeom prst="roundRect">
            <a:avLst>
              <a:gd name="adj" fmla="val 10000"/>
            </a:avLst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PostOffice</a:t>
            </a:r>
            <a:endParaRPr kumimoji="1" lang="zh-CN" altLang="en-US" sz="2400" b="1" dirty="0">
              <a:solidFill>
                <a:schemeClr val="accent1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grpSp>
        <p:nvGrpSpPr>
          <p:cNvPr id="20" name="组 19"/>
          <p:cNvGrpSpPr/>
          <p:nvPr/>
        </p:nvGrpSpPr>
        <p:grpSpPr>
          <a:xfrm rot="16200000">
            <a:off x="4961961" y="3769857"/>
            <a:ext cx="1426485" cy="508000"/>
            <a:chOff x="3025555" y="2486850"/>
            <a:chExt cx="1597245" cy="508000"/>
          </a:xfrm>
        </p:grpSpPr>
        <p:cxnSp>
          <p:nvCxnSpPr>
            <p:cNvPr id="21" name="直线箭头连接符 20"/>
            <p:cNvCxnSpPr/>
            <p:nvPr/>
          </p:nvCxnSpPr>
          <p:spPr>
            <a:xfrm>
              <a:off x="3025555" y="2486850"/>
              <a:ext cx="1597245" cy="0"/>
            </a:xfrm>
            <a:prstGeom prst="straightConnector1">
              <a:avLst/>
            </a:prstGeom>
            <a:ln w="101600">
              <a:solidFill>
                <a:schemeClr val="accent2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 flipH="1">
              <a:off x="3025555" y="2994850"/>
              <a:ext cx="1597245" cy="0"/>
            </a:xfrm>
            <a:prstGeom prst="straightConnector1">
              <a:avLst/>
            </a:prstGeom>
            <a:ln w="101600">
              <a:solidFill>
                <a:schemeClr val="accent6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圆角矩形 22"/>
          <p:cNvSpPr/>
          <p:nvPr/>
        </p:nvSpPr>
        <p:spPr>
          <a:xfrm>
            <a:off x="4879755" y="4854792"/>
            <a:ext cx="1549400" cy="1305497"/>
          </a:xfrm>
          <a:prstGeom prst="roundRect">
            <a:avLst>
              <a:gd name="adj" fmla="val 1000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MQ</a:t>
            </a:r>
            <a:endParaRPr kumimoji="1" lang="zh-CN" altLang="en-US" sz="2800" b="1" dirty="0">
              <a:solidFill>
                <a:schemeClr val="accent1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8517809" y="4737100"/>
            <a:ext cx="1549400" cy="1305497"/>
          </a:xfrm>
          <a:prstGeom prst="roundRect">
            <a:avLst>
              <a:gd name="adj" fmla="val 10000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Apple Braille" charset="0"/>
                <a:ea typeface="Apple Braille" charset="0"/>
                <a:cs typeface="Apple Braille" charset="0"/>
              </a:rPr>
              <a:t>Angler</a:t>
            </a:r>
            <a:endParaRPr kumimoji="1" lang="zh-CN" altLang="en-US" sz="2800" b="1" dirty="0">
              <a:solidFill>
                <a:schemeClr val="accent1">
                  <a:lumMod val="75000"/>
                </a:schemeClr>
              </a:solidFill>
              <a:latin typeface="Apple Braille" charset="0"/>
              <a:ea typeface="Apple Braille" charset="0"/>
              <a:cs typeface="Apple Braille" charset="0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6678282" y="5255987"/>
            <a:ext cx="1597245" cy="503105"/>
            <a:chOff x="3025555" y="2524950"/>
            <a:chExt cx="1597245" cy="503105"/>
          </a:xfrm>
        </p:grpSpPr>
        <p:cxnSp>
          <p:nvCxnSpPr>
            <p:cNvPr id="27" name="直线箭头连接符 26"/>
            <p:cNvCxnSpPr/>
            <p:nvPr/>
          </p:nvCxnSpPr>
          <p:spPr>
            <a:xfrm rot="10800000">
              <a:off x="3025555" y="2524950"/>
              <a:ext cx="1597245" cy="0"/>
            </a:xfrm>
            <a:prstGeom prst="straightConnector1">
              <a:avLst/>
            </a:prstGeom>
            <a:ln w="101600">
              <a:solidFill>
                <a:schemeClr val="accent2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箭头连接符 27"/>
            <p:cNvCxnSpPr/>
            <p:nvPr/>
          </p:nvCxnSpPr>
          <p:spPr>
            <a:xfrm rot="10800000" flipH="1">
              <a:off x="3025555" y="3028055"/>
              <a:ext cx="1597245" cy="0"/>
            </a:xfrm>
            <a:prstGeom prst="straightConnector1">
              <a:avLst/>
            </a:prstGeom>
            <a:ln w="101600">
              <a:solidFill>
                <a:schemeClr val="accent6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325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2.5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MQ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选择</a:t>
            </a:r>
            <a:endParaRPr kumimoji="1" lang="zh-CN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0067209" y="6299200"/>
            <a:ext cx="1905863" cy="370853"/>
            <a:chOff x="10121900" y="6299200"/>
            <a:chExt cx="1905863" cy="370853"/>
          </a:xfrm>
        </p:grpSpPr>
        <p:sp>
          <p:nvSpPr>
            <p:cNvPr id="6" name="文本框 5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76704"/>
            <a:ext cx="6597081" cy="1714113"/>
          </a:xfrm>
          <a:prstGeom prst="rect">
            <a:avLst/>
          </a:prstGeom>
        </p:spPr>
      </p:pic>
      <p:pic>
        <p:nvPicPr>
          <p:cNvPr id="1030" name="Picture 6" descr="https://kafka.apache.org/image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582603"/>
            <a:ext cx="6399139" cy="19098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850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2.6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、系统模块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Mint</a:t>
            </a:r>
            <a:r>
              <a:rPr kumimoji="1"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健康检查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模块</a:t>
            </a:r>
            <a:endParaRPr kumimoji="1" lang="en-US" altLang="zh-CN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通过向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Angler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的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Topic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发送心跳帧，对各模块响应效率进行统计</a:t>
            </a:r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lvl="1"/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向外提供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RESTful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查询接口</a:t>
            </a:r>
            <a:endParaRPr kumimoji="1" lang="zh-CN" altLang="en-US" dirty="0"/>
          </a:p>
          <a:p>
            <a:endParaRPr kumimoji="1" lang="en-US" altLang="zh-CN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Wise</a:t>
            </a:r>
            <a:r>
              <a:rPr kumimoji="1"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负载调度模块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lvl="1"/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通过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对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Angler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响应效率，动态增减对应的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k8s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的副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本数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mr-IN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…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0067209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4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2.7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、平台应用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用户权限管理</a:t>
            </a:r>
            <a:endParaRPr kumimoji="1" lang="en-US" altLang="zh-CN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Project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</a:t>
            </a:r>
            <a:endParaRPr kumimoji="1" lang="en-US" altLang="zh-CN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设备管理</a:t>
            </a:r>
            <a:endParaRPr kumimoji="1" lang="en-US" altLang="zh-CN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Angler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管理（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Docker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发布升级）</a:t>
            </a:r>
            <a:endParaRPr kumimoji="1" lang="en-US" altLang="zh-CN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消息流管理</a:t>
            </a:r>
            <a:endParaRPr kumimoji="1" lang="en-US" altLang="zh-CN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运行状态</a:t>
            </a:r>
            <a:endParaRPr kumimoji="1" lang="en-US" altLang="zh-CN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mr-IN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152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三、</a:t>
            </a:r>
            <a:r>
              <a:rPr kumimoji="1" lang="en-US" altLang="zh-CN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Postoffice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协议接入</a:t>
            </a:r>
            <a:endParaRPr kumimoji="1" lang="en-US" altLang="zh-CN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消息转发</a:t>
            </a:r>
            <a:endParaRPr kumimoji="1" lang="en-US" altLang="zh-CN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安全认证</a:t>
            </a:r>
            <a:endParaRPr kumimoji="1" lang="en-US" altLang="zh-CN" b="1" dirty="0" smtClean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mr-IN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sp>
        <p:nvSpPr>
          <p:cNvPr id="7" name="云形 6"/>
          <p:cNvSpPr/>
          <p:nvPr/>
        </p:nvSpPr>
        <p:spPr>
          <a:xfrm>
            <a:off x="6451600" y="1667579"/>
            <a:ext cx="3086100" cy="2070673"/>
          </a:xfrm>
          <a:prstGeom prst="cloud">
            <a:avLst/>
          </a:prstGeom>
          <a:solidFill>
            <a:srgbClr val="00B0F0">
              <a:alpha val="60000"/>
            </a:srgbClr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物联网平台的</a:t>
            </a:r>
            <a:r>
              <a:rPr kumimoji="1" lang="en-US" altLang="zh-CN" sz="2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</a:p>
        </p:txBody>
      </p:sp>
    </p:spTree>
    <p:extLst>
      <p:ext uri="{BB962C8B-B14F-4D97-AF65-F5344CB8AC3E}">
        <p14:creationId xmlns:p14="http://schemas.microsoft.com/office/powerpoint/2010/main" val="20157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3.1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Akka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层级结构</a:t>
            </a:r>
            <a:endParaRPr kumimoji="1" lang="zh-CN" altLang="en-US" dirty="0"/>
          </a:p>
        </p:txBody>
      </p:sp>
      <p:graphicFrame>
        <p:nvGraphicFramePr>
          <p:cNvPr id="12" name="内容占位符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302420"/>
              </p:ext>
            </p:extLst>
          </p:nvPr>
        </p:nvGraphicFramePr>
        <p:xfrm>
          <a:off x="-459114" y="1412318"/>
          <a:ext cx="11609714" cy="5256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组 12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14" name="文本框 13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10172700" y="3634309"/>
            <a:ext cx="1300361" cy="812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dirty="0" err="1"/>
              <a:t>Config</a:t>
            </a:r>
            <a:r>
              <a:rPr lang="zh-CN" altLang="en-US" dirty="0"/>
              <a:t> </a:t>
            </a:r>
            <a:r>
              <a:rPr lang="en-US" altLang="zh-CN" dirty="0"/>
              <a:t>Watcher</a:t>
            </a:r>
            <a:endParaRPr lang="zh-CN" altLang="en-US" dirty="0"/>
          </a:p>
        </p:txBody>
      </p:sp>
      <p:cxnSp>
        <p:nvCxnSpPr>
          <p:cNvPr id="4" name="直线箭头连接符 3"/>
          <p:cNvCxnSpPr/>
          <p:nvPr/>
        </p:nvCxnSpPr>
        <p:spPr>
          <a:xfrm flipH="1">
            <a:off x="9398000" y="4040425"/>
            <a:ext cx="7239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9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3.2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、网络处理模型</a:t>
            </a:r>
            <a:endParaRPr kumimoji="1" lang="zh-CN" altLang="en-US" dirty="0"/>
          </a:p>
        </p:txBody>
      </p:sp>
      <p:sp>
        <p:nvSpPr>
          <p:cNvPr id="5" name="云形 4"/>
          <p:cNvSpPr/>
          <p:nvPr/>
        </p:nvSpPr>
        <p:spPr>
          <a:xfrm>
            <a:off x="7251700" y="402774"/>
            <a:ext cx="4381500" cy="2939845"/>
          </a:xfrm>
          <a:prstGeom prst="cloud">
            <a:avLst/>
          </a:prstGeom>
          <a:solidFill>
            <a:srgbClr val="00B0F0">
              <a:alpha val="60000"/>
            </a:srgbClr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比起性能上的微小差异，我们更想要一个</a:t>
            </a:r>
            <a:r>
              <a:rPr kumimoji="1" lang="zh-CN" altLang="en-US" sz="2400" smtClean="0">
                <a:latin typeface="STZhongsong" charset="-122"/>
                <a:ea typeface="STZhongsong" charset="-122"/>
                <a:cs typeface="STZhongsong" charset="-122"/>
              </a:rPr>
              <a:t>统一的线程模型！</a:t>
            </a:r>
            <a:endParaRPr kumimoji="1"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1200" y="1925161"/>
            <a:ext cx="3149600" cy="177054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 smtClean="0"/>
              <a:t>Akka</a:t>
            </a:r>
            <a:r>
              <a:rPr kumimoji="1" lang="zh-CN" altLang="en-US" sz="4000" dirty="0" smtClean="0"/>
              <a:t> </a:t>
            </a:r>
            <a:r>
              <a:rPr kumimoji="1" lang="en-US" altLang="zh-CN" sz="4000" dirty="0" smtClean="0"/>
              <a:t>I/O</a:t>
            </a:r>
            <a:endParaRPr kumimoji="1" lang="zh-CN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4760912" y="4760077"/>
            <a:ext cx="2897188" cy="177054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err="1" smtClean="0"/>
              <a:t>Netty</a:t>
            </a:r>
            <a:endParaRPr kumimoji="1" lang="zh-CN" altLang="en-US" sz="4000" dirty="0"/>
          </a:p>
        </p:txBody>
      </p:sp>
      <p:sp>
        <p:nvSpPr>
          <p:cNvPr id="10" name="矩形 9"/>
          <p:cNvSpPr/>
          <p:nvPr/>
        </p:nvSpPr>
        <p:spPr>
          <a:xfrm>
            <a:off x="3752690" y="3451184"/>
            <a:ext cx="100822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?</a:t>
            </a:r>
            <a:endParaRPr lang="zh-CN" altLang="en-US" sz="9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12" name="文本框 11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79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3.2.1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Handler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解析协议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粘包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/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拆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包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6" name="文本框 5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graphicFrame>
        <p:nvGraphicFramePr>
          <p:cNvPr id="12" name="内容占位符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1109757"/>
              </p:ext>
            </p:extLst>
          </p:nvPr>
        </p:nvGraphicFramePr>
        <p:xfrm>
          <a:off x="7002685" y="2004309"/>
          <a:ext cx="5189315" cy="37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030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3.2.2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Finite-State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状态机</a:t>
            </a:r>
            <a:endParaRPr kumimoji="1"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2774358" y="4696709"/>
            <a:ext cx="1638300" cy="16383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批量上传</a:t>
            </a:r>
            <a:endParaRPr kumimoji="1"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374058" y="3058409"/>
            <a:ext cx="1638300" cy="1638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连接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774358" y="1523297"/>
            <a:ext cx="1638300" cy="1638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登录</a:t>
            </a:r>
            <a:endParaRPr kumimoji="1"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5466758" y="3058409"/>
            <a:ext cx="1638300" cy="16383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特权</a:t>
            </a:r>
            <a:endParaRPr kumimoji="1" lang="zh-CN" altLang="en-US" dirty="0"/>
          </a:p>
        </p:txBody>
      </p:sp>
      <p:cxnSp>
        <p:nvCxnSpPr>
          <p:cNvPr id="20" name="直线箭头连接符 19"/>
          <p:cNvCxnSpPr>
            <a:stCxn id="15" idx="0"/>
            <a:endCxn id="16" idx="2"/>
          </p:cNvCxnSpPr>
          <p:nvPr/>
        </p:nvCxnSpPr>
        <p:spPr>
          <a:xfrm flipV="1">
            <a:off x="1193208" y="2342447"/>
            <a:ext cx="1581150" cy="715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7" idx="2"/>
            <a:endCxn id="15" idx="6"/>
          </p:cNvCxnSpPr>
          <p:nvPr/>
        </p:nvCxnSpPr>
        <p:spPr>
          <a:xfrm flipH="1">
            <a:off x="2012358" y="3877559"/>
            <a:ext cx="3454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16" idx="6"/>
            <a:endCxn id="17" idx="0"/>
          </p:cNvCxnSpPr>
          <p:nvPr/>
        </p:nvCxnSpPr>
        <p:spPr>
          <a:xfrm>
            <a:off x="4412658" y="2342447"/>
            <a:ext cx="1873250" cy="71596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16" idx="4"/>
            <a:endCxn id="14" idx="0"/>
          </p:cNvCxnSpPr>
          <p:nvPr/>
        </p:nvCxnSpPr>
        <p:spPr>
          <a:xfrm>
            <a:off x="3593508" y="3161597"/>
            <a:ext cx="0" cy="1535112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 42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44" name="文本框 43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graphicFrame>
        <p:nvGraphicFramePr>
          <p:cNvPr id="22" name="内容占位符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2930264"/>
              </p:ext>
            </p:extLst>
          </p:nvPr>
        </p:nvGraphicFramePr>
        <p:xfrm>
          <a:off x="7002685" y="2004309"/>
          <a:ext cx="5189315" cy="374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6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物联网时代服务端设计的挑战</a:t>
            </a:r>
            <a:endParaRPr kumimoji="1" lang="zh-CN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6" name="文本框 5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sp>
        <p:nvSpPr>
          <p:cNvPr id="24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长连接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高并发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高实时性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高业务复杂度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8" name="云形 7"/>
          <p:cNvSpPr/>
          <p:nvPr/>
        </p:nvSpPr>
        <p:spPr>
          <a:xfrm>
            <a:off x="7073901" y="3280332"/>
            <a:ext cx="4381500" cy="2939845"/>
          </a:xfrm>
          <a:prstGeom prst="cloud">
            <a:avLst/>
          </a:prstGeom>
          <a:solidFill>
            <a:srgbClr val="00B0F0">
              <a:alpha val="60000"/>
            </a:srgbClr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物联网开发是互联网的升级而非降级！</a:t>
            </a:r>
            <a:endParaRPr kumimoji="1"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74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Actor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可以灵活的切换模式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047308"/>
            <a:ext cx="4559300" cy="39079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1893093"/>
            <a:ext cx="6448612" cy="4216400"/>
          </a:xfrm>
          <a:prstGeom prst="rect">
            <a:avLst/>
          </a:prstGeom>
        </p:spPr>
      </p:pic>
      <p:grpSp>
        <p:nvGrpSpPr>
          <p:cNvPr id="25" name="组 24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26" name="文本框 25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692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3.3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Client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Manager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Client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Manager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关联管理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Client</a:t>
            </a:r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Client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的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path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唯一（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matrix.clientId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），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/>
            </a:r>
            <a:b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</a:b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方便全局根据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path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查找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Client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拼装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Message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，并附加上自己的信息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6" name="文本框 5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graphicFrame>
        <p:nvGraphicFramePr>
          <p:cNvPr id="8" name="内容占位符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420795"/>
              </p:ext>
            </p:extLst>
          </p:nvPr>
        </p:nvGraphicFramePr>
        <p:xfrm>
          <a:off x="6562958" y="2336800"/>
          <a:ext cx="5135656" cy="2325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556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3.4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Auth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验证类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Actor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配置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Dispatcher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时可考虑为每个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Actor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建立线程，避免由于该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Actor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组造成的其他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Actor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阻塞的问题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/>
            </a:r>
            <a:b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</a:b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application.conf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0500" y="3137694"/>
            <a:ext cx="1066800" cy="40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Thread1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0500" y="3736377"/>
            <a:ext cx="1066800" cy="40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Thread2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90500" y="4335060"/>
            <a:ext cx="1066800" cy="40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Thread3</a:t>
            </a:r>
            <a:endParaRPr kumimoji="1"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1739900" y="3736377"/>
            <a:ext cx="1320800" cy="4179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Dispatcher</a:t>
            </a:r>
            <a:endParaRPr kumimoji="1"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705225" y="3137694"/>
            <a:ext cx="1149350" cy="4191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actor1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95700" y="3735186"/>
            <a:ext cx="1149350" cy="4191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actor2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695700" y="4335160"/>
            <a:ext cx="1149350" cy="4191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actor3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0" name="曲线连接符 19"/>
          <p:cNvCxnSpPr>
            <a:stCxn id="15" idx="1"/>
            <a:endCxn id="13" idx="3"/>
          </p:cNvCxnSpPr>
          <p:nvPr/>
        </p:nvCxnSpPr>
        <p:spPr>
          <a:xfrm rot="10800000" flipV="1">
            <a:off x="3060701" y="3347244"/>
            <a:ext cx="644525" cy="59808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16" idx="1"/>
            <a:endCxn id="13" idx="3"/>
          </p:cNvCxnSpPr>
          <p:nvPr/>
        </p:nvCxnSpPr>
        <p:spPr>
          <a:xfrm rot="10800000" flipV="1">
            <a:off x="3060700" y="3944736"/>
            <a:ext cx="635000" cy="59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17" idx="1"/>
            <a:endCxn id="13" idx="3"/>
          </p:cNvCxnSpPr>
          <p:nvPr/>
        </p:nvCxnSpPr>
        <p:spPr>
          <a:xfrm rot="10800000">
            <a:off x="3060700" y="3945332"/>
            <a:ext cx="635000" cy="59937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右箭头 27"/>
          <p:cNvSpPr/>
          <p:nvPr/>
        </p:nvSpPr>
        <p:spPr>
          <a:xfrm rot="10800000">
            <a:off x="1270000" y="3835400"/>
            <a:ext cx="460374" cy="271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975" y="5757864"/>
            <a:ext cx="1066800" cy="40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Thread1</a:t>
            </a:r>
            <a:endParaRPr kumimoji="1" lang="zh-CN" altLang="en-US" dirty="0"/>
          </a:p>
        </p:txBody>
      </p:sp>
      <p:sp>
        <p:nvSpPr>
          <p:cNvPr id="33" name="圆角矩形 32"/>
          <p:cNvSpPr/>
          <p:nvPr/>
        </p:nvSpPr>
        <p:spPr>
          <a:xfrm>
            <a:off x="1730375" y="5759055"/>
            <a:ext cx="1320800" cy="4179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Dispatcher</a:t>
            </a:r>
            <a:endParaRPr kumimoji="1" lang="zh-CN" altLang="en-US" dirty="0"/>
          </a:p>
        </p:txBody>
      </p:sp>
      <p:sp>
        <p:nvSpPr>
          <p:cNvPr id="34" name="圆角矩形 33"/>
          <p:cNvSpPr/>
          <p:nvPr/>
        </p:nvSpPr>
        <p:spPr>
          <a:xfrm>
            <a:off x="3695700" y="5757864"/>
            <a:ext cx="1149350" cy="4191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actor1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5" name="曲线连接符 34"/>
          <p:cNvCxnSpPr>
            <a:endCxn id="33" idx="3"/>
          </p:cNvCxnSpPr>
          <p:nvPr/>
        </p:nvCxnSpPr>
        <p:spPr>
          <a:xfrm rot="10800000" flipV="1">
            <a:off x="3051176" y="5967414"/>
            <a:ext cx="644527" cy="59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右箭头 35"/>
          <p:cNvSpPr/>
          <p:nvPr/>
        </p:nvSpPr>
        <p:spPr>
          <a:xfrm rot="10800000">
            <a:off x="1247775" y="5831959"/>
            <a:ext cx="460374" cy="271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2779486"/>
            <a:ext cx="7137400" cy="4078514"/>
          </a:xfrm>
          <a:prstGeom prst="rect">
            <a:avLst/>
          </a:prstGeom>
        </p:spPr>
      </p:pic>
      <p:grpSp>
        <p:nvGrpSpPr>
          <p:cNvPr id="39" name="组 38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40" name="文本框 39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Auth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验证类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Actor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57477"/>
            <a:ext cx="9080500" cy="3443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5552296"/>
            <a:ext cx="10033000" cy="481716"/>
          </a:xfrm>
          <a:prstGeom prst="rect">
            <a:avLst/>
          </a:prstGeom>
        </p:spPr>
      </p:pic>
      <p:grpSp>
        <p:nvGrpSpPr>
          <p:cNvPr id="23" name="组 22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25" name="文本框 2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9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3.5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Pulsar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591300" cy="4351338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Producer</a:t>
            </a:r>
          </a:p>
          <a:p>
            <a:pPr lvl="1"/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接收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到消息后遍历发送到对应的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Topic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中</a:t>
            </a:r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lvl="1"/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接收</a:t>
            </a:r>
            <a:r>
              <a:rPr kumimoji="1" lang="en-US" altLang="zh-CN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Watcher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发送来的配置文件变更，更新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Event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Bus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的订阅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内容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Consumer</a:t>
            </a:r>
          </a:p>
          <a:p>
            <a:pPr lvl="1"/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接收消息后通过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path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查找对应的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Client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Actor</a:t>
            </a:r>
          </a:p>
          <a:p>
            <a:pPr lvl="1"/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转发消息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graphicFrame>
        <p:nvGraphicFramePr>
          <p:cNvPr id="7" name="内容占位符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064735"/>
              </p:ext>
            </p:extLst>
          </p:nvPr>
        </p:nvGraphicFramePr>
        <p:xfrm>
          <a:off x="4904724" y="1616779"/>
          <a:ext cx="6958989" cy="3150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/>
          <p:cNvSpPr/>
          <p:nvPr/>
        </p:nvSpPr>
        <p:spPr>
          <a:xfrm>
            <a:off x="10095408" y="3228193"/>
            <a:ext cx="1300361" cy="812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dirty="0" err="1"/>
              <a:t>Config</a:t>
            </a:r>
            <a:r>
              <a:rPr lang="zh-CN" altLang="en-US" dirty="0"/>
              <a:t> </a:t>
            </a:r>
            <a:r>
              <a:rPr lang="en-US" altLang="zh-CN" dirty="0"/>
              <a:t>Watcher</a:t>
            </a:r>
            <a:endParaRPr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 flipH="1">
            <a:off x="9245600" y="3634309"/>
            <a:ext cx="72390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24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Iotnn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Config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放置在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/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iotnn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/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config.yaml</a:t>
            </a:r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K8s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通过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configMap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映射进来</a:t>
            </a:r>
            <a:endParaRPr kumimoji="1" lang="en-US" altLang="zh-CN" dirty="0" smtClean="0"/>
          </a:p>
          <a:p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941286"/>
            <a:ext cx="6096000" cy="1524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70906" y="2941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设备类型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851915" y="3260889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资源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.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动作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051166" y="352457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Topic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051166" y="38517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定义插件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4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3.6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通用协议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传输中采用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ProtoBuf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串行化方式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460625"/>
            <a:ext cx="8039100" cy="36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2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四、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Anglers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放置在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/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iotnn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/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config.yaml</a:t>
            </a:r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K8s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通过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configMap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映射进来</a:t>
            </a:r>
            <a:endParaRPr kumimoji="1" lang="en-US" altLang="zh-CN" dirty="0" smtClean="0"/>
          </a:p>
          <a:p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2941286"/>
            <a:ext cx="6096000" cy="1524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70906" y="29412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设备类型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851915" y="3260889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资源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.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动作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051166" y="3524578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Topic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051166" y="38517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定义插件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4.1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Akka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层级结构</a:t>
            </a:r>
            <a:endParaRPr kumimoji="1" lang="zh-CN" altLang="en-US" dirty="0"/>
          </a:p>
        </p:txBody>
      </p:sp>
      <p:graphicFrame>
        <p:nvGraphicFramePr>
          <p:cNvPr id="12" name="内容占位符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605917"/>
              </p:ext>
            </p:extLst>
          </p:nvPr>
        </p:nvGraphicFramePr>
        <p:xfrm>
          <a:off x="467986" y="1690688"/>
          <a:ext cx="11256028" cy="4657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组 12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14" name="文本框 13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7061200" y="776288"/>
            <a:ext cx="3898900" cy="914400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Event</a:t>
            </a:r>
            <a:r>
              <a:rPr kumimoji="1" lang="zh-CN" altLang="en-US" sz="3600" b="1" dirty="0" smtClean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kumimoji="1" lang="en-US" altLang="zh-CN" sz="3600" b="1" dirty="0" smtClean="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Bus</a:t>
            </a:r>
            <a:endParaRPr kumimoji="1" lang="zh-CN" altLang="en-US" sz="3600" b="1" dirty="0">
              <a:ln w="127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83200" y="5290125"/>
            <a:ext cx="2019300" cy="812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dirty="0" err="1"/>
              <a:t>Config</a:t>
            </a:r>
            <a:r>
              <a:rPr lang="zh-CN" altLang="en-US" dirty="0"/>
              <a:t> </a:t>
            </a:r>
            <a:r>
              <a:rPr lang="en-US" altLang="zh-CN" dirty="0"/>
              <a:t>Watcher</a:t>
            </a:r>
            <a:endParaRPr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 flipH="1" flipV="1">
            <a:off x="4495800" y="4394200"/>
            <a:ext cx="1866900" cy="895925"/>
          </a:xfrm>
          <a:prstGeom prst="straightConnector1">
            <a:avLst/>
          </a:prstGeom>
          <a:ln w="38100">
            <a:solidFill>
              <a:srgbClr val="FFFF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 flipV="1">
            <a:off x="6261100" y="4394200"/>
            <a:ext cx="101600" cy="895925"/>
          </a:xfrm>
          <a:prstGeom prst="straightConnector1">
            <a:avLst/>
          </a:prstGeom>
          <a:ln w="38100">
            <a:solidFill>
              <a:srgbClr val="FFFF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6362700" y="4394200"/>
            <a:ext cx="2832100" cy="895925"/>
          </a:xfrm>
          <a:prstGeom prst="straightConnector1">
            <a:avLst/>
          </a:prstGeom>
          <a:ln w="38100">
            <a:solidFill>
              <a:srgbClr val="FFFF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51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4.2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Event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Bus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50289"/>
            <a:ext cx="10515600" cy="3924409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通过定义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Event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Bus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，实现不同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Actor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处理不同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Resource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的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Action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动作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79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一、物联网平台设计</a:t>
            </a:r>
            <a:endParaRPr kumimoji="1" lang="zh-CN" altLang="en-US" b="1" dirty="0">
              <a:solidFill>
                <a:schemeClr val="accent4">
                  <a:lumMod val="20000"/>
                  <a:lumOff val="8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6" name="文本框 5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238717"/>
              </p:ext>
            </p:extLst>
          </p:nvPr>
        </p:nvGraphicFramePr>
        <p:xfrm>
          <a:off x="2540000" y="1951566"/>
          <a:ext cx="7581900" cy="340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0950"/>
                <a:gridCol w="3790950"/>
              </a:tblGrid>
              <a:tr h="8519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互联网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物联网</a:t>
                      </a:r>
                      <a:endParaRPr lang="zh-CN" altLang="en-US" dirty="0"/>
                    </a:p>
                  </a:txBody>
                  <a:tcPr/>
                </a:tc>
              </a:tr>
              <a:tr h="85195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Http/Https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MQTT/</a:t>
                      </a:r>
                      <a:r>
                        <a:rPr lang="en-US" altLang="zh-CN" dirty="0" err="1" smtClean="0"/>
                        <a:t>CoAP</a:t>
                      </a:r>
                      <a:r>
                        <a:rPr lang="en-US" altLang="zh-CN" dirty="0" smtClean="0"/>
                        <a:t>/</a:t>
                      </a:r>
                      <a:r>
                        <a:rPr lang="mr-IN" altLang="zh-CN" dirty="0" smtClean="0"/>
                        <a:t>…</a:t>
                      </a:r>
                      <a:endParaRPr lang="zh-CN" altLang="en-US" dirty="0"/>
                    </a:p>
                  </a:txBody>
                  <a:tcPr/>
                </a:tc>
              </a:tr>
              <a:tr h="85195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无状态（短连接）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有状态（长连接）</a:t>
                      </a:r>
                    </a:p>
                  </a:txBody>
                  <a:tcPr/>
                </a:tc>
              </a:tr>
              <a:tr h="85195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短时间在线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长时间在线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云形 13"/>
          <p:cNvSpPr/>
          <p:nvPr/>
        </p:nvSpPr>
        <p:spPr>
          <a:xfrm>
            <a:off x="204063" y="5359402"/>
            <a:ext cx="3581400" cy="1309130"/>
          </a:xfrm>
          <a:prstGeom prst="cloud">
            <a:avLst/>
          </a:prstGeom>
          <a:solidFill>
            <a:srgbClr val="00B0F0">
              <a:alpha val="60000"/>
            </a:srgbClr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我们想要微服务</a:t>
            </a:r>
            <a:endParaRPr kumimoji="1"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sp>
        <p:nvSpPr>
          <p:cNvPr id="15" name="云形 14"/>
          <p:cNvSpPr/>
          <p:nvPr/>
        </p:nvSpPr>
        <p:spPr>
          <a:xfrm>
            <a:off x="8655050" y="0"/>
            <a:ext cx="3536950" cy="2418824"/>
          </a:xfrm>
          <a:prstGeom prst="cloud">
            <a:avLst/>
          </a:prstGeom>
          <a:solidFill>
            <a:srgbClr val="00B0F0">
              <a:alpha val="60000"/>
            </a:srgbClr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阿里云的升级模块、影子模块应该是可以被用户开发的！</a:t>
            </a:r>
            <a:endParaRPr kumimoji="1"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49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11300" y="3353594"/>
            <a:ext cx="73914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Event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Bus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562100" y="766762"/>
            <a:ext cx="1892300" cy="914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dirty="0"/>
              <a:t>Worker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3622674" y="766762"/>
            <a:ext cx="1882775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dirty="0"/>
              <a:t>Distributor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5673723" y="720725"/>
            <a:ext cx="1882775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Conversion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7724772" y="703262"/>
            <a:ext cx="2498728" cy="914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Sender</a:t>
            </a:r>
            <a:endParaRPr lang="zh-CN" altLang="en-US" dirty="0"/>
          </a:p>
        </p:txBody>
      </p:sp>
      <p:cxnSp>
        <p:nvCxnSpPr>
          <p:cNvPr id="14" name="直线箭头连接符 13"/>
          <p:cNvCxnSpPr>
            <a:endCxn id="9" idx="2"/>
          </p:cNvCxnSpPr>
          <p:nvPr/>
        </p:nvCxnSpPr>
        <p:spPr>
          <a:xfrm flipV="1">
            <a:off x="2508250" y="1681162"/>
            <a:ext cx="0" cy="1672432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V="1">
            <a:off x="4589460" y="1683940"/>
            <a:ext cx="0" cy="1672432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endCxn id="11" idx="2"/>
          </p:cNvCxnSpPr>
          <p:nvPr/>
        </p:nvCxnSpPr>
        <p:spPr>
          <a:xfrm flipH="1" flipV="1">
            <a:off x="6615111" y="1635125"/>
            <a:ext cx="17459" cy="1718469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V="1">
            <a:off x="8658220" y="1635125"/>
            <a:ext cx="0" cy="1718469"/>
          </a:xfrm>
          <a:prstGeom prst="straightConnector1">
            <a:avLst/>
          </a:prstGeom>
          <a:ln w="38100">
            <a:solidFill>
              <a:srgbClr val="FFFF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2698750" y="5470526"/>
            <a:ext cx="2273300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dirty="0"/>
              <a:t>Pulsar/Producer</a:t>
            </a:r>
            <a:endParaRPr lang="zh-CN" altLang="en-US" dirty="0"/>
          </a:p>
        </p:txBody>
      </p:sp>
      <p:cxnSp>
        <p:nvCxnSpPr>
          <p:cNvPr id="21" name="直线箭头连接符 20"/>
          <p:cNvCxnSpPr/>
          <p:nvPr/>
        </p:nvCxnSpPr>
        <p:spPr>
          <a:xfrm flipH="1" flipV="1">
            <a:off x="3835400" y="4001294"/>
            <a:ext cx="19050" cy="1464073"/>
          </a:xfrm>
          <a:prstGeom prst="straightConnector1">
            <a:avLst/>
          </a:prstGeom>
          <a:ln w="38100">
            <a:solidFill>
              <a:srgbClr val="FFFF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8470897" y="5404248"/>
            <a:ext cx="2273300" cy="9144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dirty="0"/>
              <a:t>Pulsar/Consumer</a:t>
            </a:r>
            <a:endParaRPr lang="zh-CN" altLang="en-US" dirty="0"/>
          </a:p>
        </p:txBody>
      </p:sp>
      <p:cxnSp>
        <p:nvCxnSpPr>
          <p:cNvPr id="30" name="直线箭头连接符 29"/>
          <p:cNvCxnSpPr>
            <a:endCxn id="23" idx="0"/>
          </p:cNvCxnSpPr>
          <p:nvPr/>
        </p:nvCxnSpPr>
        <p:spPr>
          <a:xfrm>
            <a:off x="9575800" y="1617662"/>
            <a:ext cx="31747" cy="3786586"/>
          </a:xfrm>
          <a:prstGeom prst="straightConnector1">
            <a:avLst/>
          </a:prstGeom>
          <a:ln w="38100">
            <a:solidFill>
              <a:srgbClr val="FFFF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81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4.3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Worker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无状态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设备状态通过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Redis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、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Zookeeper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等维护</a:t>
            </a:r>
            <a:endParaRPr kumimoji="1" lang="zh-CN" altLang="en-US" dirty="0"/>
          </a:p>
        </p:txBody>
      </p:sp>
      <p:graphicFrame>
        <p:nvGraphicFramePr>
          <p:cNvPr id="8" name="内容占位符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605061"/>
              </p:ext>
            </p:extLst>
          </p:nvPr>
        </p:nvGraphicFramePr>
        <p:xfrm>
          <a:off x="7416800" y="1814513"/>
          <a:ext cx="5025793" cy="472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7303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4.4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Sender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接收到消息后遍历发送到对应的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Topic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中</a:t>
            </a:r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接收</a:t>
            </a:r>
            <a:r>
              <a:rPr kumimoji="1" lang="en-US" altLang="zh-CN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Watcher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发送来的配置文件变更，更新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Event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Bus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的订阅内容。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3642256"/>
            <a:ext cx="5829300" cy="19122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25" y="3642256"/>
            <a:ext cx="6118716" cy="240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59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放置在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/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iotnn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/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config.yaml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，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K8s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通过</a:t>
            </a:r>
            <a:r>
              <a:rPr kumimoji="1" lang="en-US" altLang="zh-CN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configMap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映射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进来，处理结果发送到哪些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Topic</a:t>
            </a:r>
          </a:p>
          <a:p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832100"/>
            <a:ext cx="6324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51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4.5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Distributor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分发某类消息，将某消息分发给别的处理器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放置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在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/distributor/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config.yaml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，</a:t>
            </a:r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K8s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通过</a:t>
            </a:r>
            <a:r>
              <a:rPr kumimoji="1" lang="en-US" altLang="zh-CN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configMap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映射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进来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27400"/>
            <a:ext cx="3327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63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4.6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Conversion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Actor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将某消息转换成其他格式消息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5182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五、设备接入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基于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Websocket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的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MQTT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，使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Web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、小程序、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ReactNative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类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App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设备也可以作为物联网设备接入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以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Web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为例，扩展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React</a:t>
            </a:r>
            <a:endParaRPr kumimoji="1" lang="zh-CN" altLang="en-US" dirty="0"/>
          </a:p>
        </p:txBody>
      </p:sp>
      <p:pic>
        <p:nvPicPr>
          <p:cNvPr id="1028" name="Picture 4" descr="https://zos.alipayobjects.com/rmsportal/PPrerEAKbIoDZY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3315282"/>
            <a:ext cx="10166350" cy="319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072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5.1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、对</a:t>
            </a:r>
            <a:r>
              <a:rPr kumimoji="1" lang="en-US" altLang="zh-CN" b="1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Dva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的改造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发送本地消息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发送远程消息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399699"/>
            <a:ext cx="8877300" cy="14172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4391026"/>
            <a:ext cx="9118600" cy="1524000"/>
          </a:xfrm>
          <a:prstGeom prst="rect">
            <a:avLst/>
          </a:prstGeom>
        </p:spPr>
      </p:pic>
      <p:sp>
        <p:nvSpPr>
          <p:cNvPr id="9" name="云形 8"/>
          <p:cNvSpPr/>
          <p:nvPr/>
        </p:nvSpPr>
        <p:spPr>
          <a:xfrm>
            <a:off x="8158950" y="256058"/>
            <a:ext cx="3194850" cy="2143641"/>
          </a:xfrm>
          <a:prstGeom prst="cloud">
            <a:avLst/>
          </a:prstGeom>
          <a:solidFill>
            <a:srgbClr val="00B0F0">
              <a:alpha val="60000"/>
            </a:srgbClr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前端世界也已是事件驱动型！</a:t>
            </a:r>
            <a:endParaRPr kumimoji="1"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0038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前后端事件机制的打通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model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上普通事件与远程事件的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$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区分符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事件回应的正反向标志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callback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的实现</a:t>
            </a:r>
            <a:endParaRPr kumimoji="1" lang="en-US" altLang="zh-CN" dirty="0"/>
          </a:p>
        </p:txBody>
      </p:sp>
      <p:grpSp>
        <p:nvGrpSpPr>
          <p:cNvPr id="4" name="组 3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699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5653379" cy="483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79" y="241300"/>
            <a:ext cx="6782821" cy="4838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4500"/>
            <a:ext cx="2425700" cy="3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0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1.1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、不同通讯协议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CoAP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MQTT(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WebSocket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)</a:t>
            </a: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行业自定义协议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mr-IN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…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6" name="文本框 5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69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5.2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、长连接带来的好处</a:t>
            </a:r>
            <a:endParaRPr kumimoji="1"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内容占位符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kumimoji="1" lang="zh-CN" altLang="en-US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通讯模式的变化引发解耦合模式的变化</a:t>
            </a:r>
            <a:endParaRPr kumimoji="1" lang="zh-CN" altLang="en-US" dirty="0"/>
          </a:p>
        </p:txBody>
      </p:sp>
      <p:sp>
        <p:nvSpPr>
          <p:cNvPr id="6" name="云形 5"/>
          <p:cNvSpPr/>
          <p:nvPr/>
        </p:nvSpPr>
        <p:spPr>
          <a:xfrm>
            <a:off x="7493001" y="3544021"/>
            <a:ext cx="4381500" cy="2939845"/>
          </a:xfrm>
          <a:prstGeom prst="cloud">
            <a:avLst/>
          </a:prstGeom>
          <a:solidFill>
            <a:srgbClr val="00B0F0">
              <a:alpha val="60000"/>
            </a:srgbClr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面向对象是怎么真正兴起的？</a:t>
            </a:r>
            <a:endParaRPr kumimoji="1"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  <p:pic>
        <p:nvPicPr>
          <p:cNvPr id="7" name="Picture 4" descr="https://timgsa.baidu.com/timg?image&amp;quality=80&amp;size=b9999_10000&amp;sec=1537200822447&amp;di=295f091e7251bea776e6f0e06307fef4&amp;imgtype=0&amp;src=http%3A%2F%2Fc.hiphotos.baidu.com%2Fexp%2Fw%3D500%2Fsign%3Da58c3244972f07085f052a00d925b865%2F91529822720e0cf3f5906ef00346f21fbe09aa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695575"/>
            <a:ext cx="476250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imgsa.baidu.com/timg?image&amp;quality=80&amp;size=b9999_10000&amp;sec=1537200744800&amp;di=1db8907d334e0c1ebbcf6a925220ec0f&amp;imgtype=0&amp;src=http%3A%2F%2Fimg.smzy.com%2Fdown%2FUploadPic%2F2014-7%2F2014719474647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228" y="3212565"/>
            <a:ext cx="2793772" cy="311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159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模式下的局限性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微服务解耦的副产品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lvl="1"/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API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网关</a:t>
            </a:r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lvl="1"/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调用端耦合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主动更新的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Ajax</a:t>
            </a:r>
          </a:p>
          <a:p>
            <a:pPr lvl="1"/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无效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的</a:t>
            </a:r>
            <a:r>
              <a: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轮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询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pPr lvl="1"/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无辜的压力</a:t>
            </a:r>
            <a:endParaRPr kumimoji="1" lang="en-US" altLang="zh-CN" dirty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sp>
        <p:nvSpPr>
          <p:cNvPr id="7" name="云形 6"/>
          <p:cNvSpPr/>
          <p:nvPr/>
        </p:nvSpPr>
        <p:spPr>
          <a:xfrm>
            <a:off x="6540501" y="2531371"/>
            <a:ext cx="4381500" cy="2939845"/>
          </a:xfrm>
          <a:prstGeom prst="cloud">
            <a:avLst/>
          </a:prstGeom>
          <a:solidFill>
            <a:srgbClr val="00B0F0">
              <a:alpha val="60000"/>
            </a:srgbClr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不要把</a:t>
            </a:r>
            <a:r>
              <a:rPr kumimoji="1" lang="zh-CN" altLang="en-US" sz="2400" smtClean="0">
                <a:latin typeface="STZhongsong" charset="-122"/>
                <a:ea typeface="STZhongsong" charset="-122"/>
                <a:cs typeface="STZhongsong" charset="-122"/>
              </a:rPr>
              <a:t>副作用当做想当然</a:t>
            </a:r>
            <a:endParaRPr kumimoji="1"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708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用消息订阅，改变传统调用模式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微服务的易扩展性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高吞吐的批量消息处理</a:t>
            </a:r>
            <a:endParaRPr kumimoji="1"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STZhongsong" charset="-122"/>
              <a:ea typeface="STZhongsong" charset="-122"/>
              <a:cs typeface="STZhongsong" charset="-122"/>
            </a:endParaRPr>
          </a:p>
          <a:p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7844709" y="402927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用户上线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0638709" y="322798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留言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0638709" y="4754563"/>
            <a:ext cx="914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购物车</a:t>
            </a:r>
            <a:endParaRPr kumimoji="1" lang="zh-CN" altLang="en-US" dirty="0"/>
          </a:p>
        </p:txBody>
      </p:sp>
      <p:cxnSp>
        <p:nvCxnSpPr>
          <p:cNvPr id="8" name="直线箭头连接符 7"/>
          <p:cNvCxnSpPr>
            <a:stCxn id="4" idx="6"/>
            <a:endCxn id="5" idx="2"/>
          </p:cNvCxnSpPr>
          <p:nvPr/>
        </p:nvCxnSpPr>
        <p:spPr>
          <a:xfrm flipV="1">
            <a:off x="8759109" y="3685184"/>
            <a:ext cx="1879600" cy="8012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4" idx="6"/>
            <a:endCxn id="6" idx="2"/>
          </p:cNvCxnSpPr>
          <p:nvPr/>
        </p:nvCxnSpPr>
        <p:spPr>
          <a:xfrm>
            <a:off x="8759109" y="4486474"/>
            <a:ext cx="1879600" cy="68718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231559" y="402927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设备端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20" idx="3"/>
            <a:endCxn id="4" idx="2"/>
          </p:cNvCxnSpPr>
          <p:nvPr/>
        </p:nvCxnSpPr>
        <p:spPr>
          <a:xfrm>
            <a:off x="5145959" y="4486474"/>
            <a:ext cx="26987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5" idx="0"/>
            <a:endCxn id="20" idx="0"/>
          </p:cNvCxnSpPr>
          <p:nvPr/>
        </p:nvCxnSpPr>
        <p:spPr>
          <a:xfrm rot="16200000" flipH="1" flipV="1">
            <a:off x="7491689" y="425054"/>
            <a:ext cx="801290" cy="6407150"/>
          </a:xfrm>
          <a:prstGeom prst="bentConnector3">
            <a:avLst>
              <a:gd name="adj1" fmla="val -28529"/>
            </a:avLst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6" idx="4"/>
            <a:endCxn id="20" idx="2"/>
          </p:cNvCxnSpPr>
          <p:nvPr/>
        </p:nvCxnSpPr>
        <p:spPr>
          <a:xfrm rot="5400000" flipH="1">
            <a:off x="7567789" y="2064644"/>
            <a:ext cx="649089" cy="6407150"/>
          </a:xfrm>
          <a:prstGeom prst="bentConnector3">
            <a:avLst>
              <a:gd name="adj1" fmla="val -35219"/>
            </a:avLst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组 12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14" name="文本框 13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22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需求变化时更为灵活</a:t>
            </a:r>
            <a:endParaRPr kumimoji="1"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5988050" y="1797621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应用模块</a:t>
            </a:r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374900" y="1797621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设备端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20" idx="3"/>
            <a:endCxn id="4" idx="2"/>
          </p:cNvCxnSpPr>
          <p:nvPr/>
        </p:nvCxnSpPr>
        <p:spPr>
          <a:xfrm>
            <a:off x="3289300" y="2254821"/>
            <a:ext cx="26987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5073650" y="54298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应用模块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316163" y="462746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设备端</a:t>
            </a:r>
            <a:endParaRPr kumimoji="1" lang="zh-CN" altLang="en-US"/>
          </a:p>
        </p:txBody>
      </p:sp>
      <p:cxnSp>
        <p:nvCxnSpPr>
          <p:cNvPr id="18" name="直线箭头连接符 17"/>
          <p:cNvCxnSpPr>
            <a:stCxn id="17" idx="3"/>
            <a:endCxn id="19" idx="2"/>
          </p:cNvCxnSpPr>
          <p:nvPr/>
        </p:nvCxnSpPr>
        <p:spPr>
          <a:xfrm flipV="1">
            <a:off x="3230563" y="4412181"/>
            <a:ext cx="1671637" cy="67248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902200" y="3954981"/>
            <a:ext cx="146685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CACHE</a:t>
            </a:r>
            <a:r>
              <a:rPr kumimoji="1" lang="zh-CN" altLang="en-US" dirty="0" smtClean="0"/>
              <a:t>模块</a:t>
            </a:r>
            <a:endParaRPr kumimoji="1" lang="zh-CN" altLang="en-US" dirty="0"/>
          </a:p>
        </p:txBody>
      </p:sp>
      <p:cxnSp>
        <p:nvCxnSpPr>
          <p:cNvPr id="22" name="直线箭头连接符 21"/>
          <p:cNvCxnSpPr>
            <a:stCxn id="17" idx="3"/>
            <a:endCxn id="16" idx="2"/>
          </p:cNvCxnSpPr>
          <p:nvPr/>
        </p:nvCxnSpPr>
        <p:spPr>
          <a:xfrm>
            <a:off x="3230563" y="5084663"/>
            <a:ext cx="1843087" cy="80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16" idx="0"/>
            <a:endCxn id="19" idx="4"/>
          </p:cNvCxnSpPr>
          <p:nvPr/>
        </p:nvCxnSpPr>
        <p:spPr>
          <a:xfrm flipV="1">
            <a:off x="5530850" y="4869381"/>
            <a:ext cx="104775" cy="5605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019300" y="1482280"/>
            <a:ext cx="8699500" cy="1736526"/>
          </a:xfrm>
          <a:prstGeom prst="rect">
            <a:avLst/>
          </a:prstGeom>
          <a:noFill/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019300" y="3779319"/>
            <a:ext cx="8699500" cy="2862163"/>
          </a:xfrm>
          <a:prstGeom prst="rect">
            <a:avLst/>
          </a:prstGeom>
          <a:noFill/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箭头连接符 29"/>
          <p:cNvCxnSpPr>
            <a:stCxn id="4" idx="6"/>
            <a:endCxn id="32" idx="2"/>
          </p:cNvCxnSpPr>
          <p:nvPr/>
        </p:nvCxnSpPr>
        <p:spPr>
          <a:xfrm>
            <a:off x="6902450" y="2254821"/>
            <a:ext cx="224155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罐形 31"/>
          <p:cNvSpPr/>
          <p:nvPr/>
        </p:nvSpPr>
        <p:spPr>
          <a:xfrm>
            <a:off x="9144000" y="1646745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MongoDB</a:t>
            </a:r>
            <a:endParaRPr kumimoji="1" lang="zh-CN" altLang="en-US" dirty="0"/>
          </a:p>
        </p:txBody>
      </p:sp>
      <p:cxnSp>
        <p:nvCxnSpPr>
          <p:cNvPr id="40" name="直线箭头连接符 39"/>
          <p:cNvCxnSpPr>
            <a:stCxn id="16" idx="6"/>
          </p:cNvCxnSpPr>
          <p:nvPr/>
        </p:nvCxnSpPr>
        <p:spPr>
          <a:xfrm flipV="1">
            <a:off x="5988050" y="5084663"/>
            <a:ext cx="2978150" cy="80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罐形 40"/>
          <p:cNvSpPr/>
          <p:nvPr/>
        </p:nvSpPr>
        <p:spPr>
          <a:xfrm>
            <a:off x="8966200" y="4476587"/>
            <a:ext cx="914400" cy="121615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MongoDB</a:t>
            </a:r>
            <a:endParaRPr kumimoji="1" lang="zh-CN" altLang="en-US" dirty="0"/>
          </a:p>
        </p:txBody>
      </p:sp>
      <p:grpSp>
        <p:nvGrpSpPr>
          <p:cNvPr id="23" name="组 22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25" name="文本框 2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51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800100" y="2768598"/>
            <a:ext cx="12192000" cy="1587501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</a:t>
            </a:r>
            <a:r>
              <a:rPr kumimoji="1" lang="zh-CN" altLang="en-US" sz="100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0000" dirty="0" smtClean="0">
                <a:solidFill>
                  <a:schemeClr val="accent5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U~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33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1.2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、长连接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Reactive 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Programming</a:t>
            </a:r>
          </a:p>
          <a:p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消息处理替代函数调用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sp>
        <p:nvSpPr>
          <p:cNvPr id="8" name="云形 7"/>
          <p:cNvSpPr/>
          <p:nvPr/>
        </p:nvSpPr>
        <p:spPr>
          <a:xfrm>
            <a:off x="6988566" y="2654300"/>
            <a:ext cx="3133334" cy="2102366"/>
          </a:xfrm>
          <a:prstGeom prst="cloud">
            <a:avLst/>
          </a:prstGeom>
          <a:solidFill>
            <a:srgbClr val="00B0F0">
              <a:alpha val="60000"/>
            </a:srgbClr>
          </a:solidFill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拉取</a:t>
            </a:r>
            <a:r>
              <a:rPr kumimoji="1" lang="en-US" altLang="zh-CN" sz="2400" dirty="0" smtClean="0">
                <a:latin typeface="STZhongsong" charset="-122"/>
                <a:ea typeface="STZhongsong" charset="-122"/>
                <a:cs typeface="STZhongsong" charset="-122"/>
              </a:rPr>
              <a:t>/</a:t>
            </a:r>
            <a:r>
              <a:rPr kumimoji="1" lang="zh-CN" altLang="en-US" sz="2400" dirty="0" smtClean="0">
                <a:latin typeface="STZhongsong" charset="-122"/>
                <a:ea typeface="STZhongsong" charset="-122"/>
                <a:cs typeface="STZhongsong" charset="-122"/>
              </a:rPr>
              <a:t>推送</a:t>
            </a:r>
            <a:endParaRPr kumimoji="1" lang="en-US" altLang="zh-CN" sz="2400" dirty="0"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1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1.3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、多语言支持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Java</a:t>
            </a:r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Python</a:t>
            </a:r>
          </a:p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Scala</a:t>
            </a:r>
          </a:p>
          <a:p>
            <a:r>
              <a:rPr kumimoji="1" lang="mr-IN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…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16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kumimoji="1" lang="zh-CN" altLang="en-US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物联网平台结构</a:t>
            </a:r>
            <a:endParaRPr kumimoji="1" lang="zh-CN" altLang="en-US" dirty="0"/>
          </a:p>
        </p:txBody>
      </p:sp>
      <p:grpSp>
        <p:nvGrpSpPr>
          <p:cNvPr id="4" name="组 3"/>
          <p:cNvGrpSpPr/>
          <p:nvPr/>
        </p:nvGrpSpPr>
        <p:grpSpPr>
          <a:xfrm>
            <a:off x="10121900" y="6299200"/>
            <a:ext cx="1905863" cy="370853"/>
            <a:chOff x="10121900" y="6299200"/>
            <a:chExt cx="1905863" cy="370853"/>
          </a:xfrm>
        </p:grpSpPr>
        <p:sp>
          <p:nvSpPr>
            <p:cNvPr id="5" name="文本框 4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557929812"/>
              </p:ext>
            </p:extLst>
          </p:nvPr>
        </p:nvGraphicFramePr>
        <p:xfrm>
          <a:off x="2247900" y="1515533"/>
          <a:ext cx="7581900" cy="505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39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7"/>
          <p:cNvSpPr txBox="1">
            <a:spLocks/>
          </p:cNvSpPr>
          <p:nvPr/>
        </p:nvSpPr>
        <p:spPr>
          <a:xfrm>
            <a:off x="5918475" y="2043145"/>
            <a:ext cx="5724672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>
                <a:latin typeface="STZhongsong" charset="-122"/>
                <a:ea typeface="STZhongsong" charset="-122"/>
                <a:cs typeface="STZhongsong" charset="-122"/>
              </a:rPr>
              <a:t>Kubernetes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2.1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、微服务平台</a:t>
            </a:r>
            <a:endParaRPr kumimoji="1"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10067209" y="6299200"/>
            <a:ext cx="1905863" cy="370853"/>
            <a:chOff x="10121900" y="6299200"/>
            <a:chExt cx="1905863" cy="370853"/>
          </a:xfrm>
        </p:grpSpPr>
        <p:sp>
          <p:nvSpPr>
            <p:cNvPr id="6" name="文本框 5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510942" y="2043145"/>
            <a:ext cx="5195438" cy="4351338"/>
          </a:xfrm>
          <a:solidFill>
            <a:schemeClr val="accent1"/>
          </a:solidFill>
          <a:ln>
            <a:noFill/>
          </a:ln>
        </p:spPr>
        <p:txBody>
          <a:bodyPr/>
          <a:lstStyle/>
          <a:p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Spring</a:t>
            </a:r>
            <a:r>
              <a:rPr kumimoji="1"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 </a:t>
            </a:r>
            <a:r>
              <a:rPr kumimoji="1"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Cloud/</a:t>
            </a:r>
            <a:r>
              <a:rPr kumimoji="1"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STZhongsong" charset="-122"/>
                <a:ea typeface="STZhongsong" charset="-122"/>
                <a:cs typeface="STZhongsong" charset="-122"/>
              </a:rPr>
              <a:t>Dubbo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0" y="2779009"/>
            <a:ext cx="4945431" cy="3556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475" y="2946531"/>
            <a:ext cx="5724672" cy="303602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757" y="2164205"/>
            <a:ext cx="877152" cy="8771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2464" y="2050021"/>
            <a:ext cx="991336" cy="9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2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2.2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物联网微服务结构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1800" y="4711700"/>
            <a:ext cx="113157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Kubernetes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20700" y="4406900"/>
            <a:ext cx="6400800" cy="241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Default</a:t>
            </a:r>
          </a:p>
        </p:txBody>
      </p:sp>
      <p:sp>
        <p:nvSpPr>
          <p:cNvPr id="6" name="矩形 5"/>
          <p:cNvSpPr/>
          <p:nvPr/>
        </p:nvSpPr>
        <p:spPr>
          <a:xfrm>
            <a:off x="7708900" y="4381500"/>
            <a:ext cx="1803400" cy="203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Matrix1</a:t>
            </a:r>
          </a:p>
        </p:txBody>
      </p:sp>
      <p:sp>
        <p:nvSpPr>
          <p:cNvPr id="7" name="矩形 6"/>
          <p:cNvSpPr/>
          <p:nvPr/>
        </p:nvSpPr>
        <p:spPr>
          <a:xfrm>
            <a:off x="10248900" y="4381500"/>
            <a:ext cx="1498600" cy="203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Matrix2</a:t>
            </a:r>
          </a:p>
        </p:txBody>
      </p:sp>
      <p:sp>
        <p:nvSpPr>
          <p:cNvPr id="8" name="矩形 7"/>
          <p:cNvSpPr/>
          <p:nvPr/>
        </p:nvSpPr>
        <p:spPr>
          <a:xfrm>
            <a:off x="609600" y="3367088"/>
            <a:ext cx="1187450" cy="103187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MongoDB</a:t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MariaDB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mr-IN" altLang="zh-CN" dirty="0" smtClean="0"/>
              <a:t>…</a:t>
            </a:r>
            <a:endParaRPr kumimoji="1" lang="en-US" altLang="zh-CN" dirty="0" smtClean="0"/>
          </a:p>
        </p:txBody>
      </p:sp>
      <p:sp>
        <p:nvSpPr>
          <p:cNvPr id="9" name="矩形 8"/>
          <p:cNvSpPr/>
          <p:nvPr/>
        </p:nvSpPr>
        <p:spPr>
          <a:xfrm>
            <a:off x="1911350" y="3367088"/>
            <a:ext cx="1257300" cy="10398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dirty="0"/>
              <a:t>Zookeeper</a:t>
            </a:r>
            <a:br>
              <a:rPr kumimoji="1" lang="en-US" altLang="zh-CN" dirty="0"/>
            </a:br>
            <a:r>
              <a:rPr kumimoji="1" lang="en-US" altLang="zh-CN" dirty="0"/>
              <a:t> </a:t>
            </a:r>
            <a:r>
              <a:rPr kumimoji="1" lang="en-US" altLang="zh-CN" dirty="0" err="1"/>
              <a:t>Redis</a:t>
            </a:r>
            <a:endParaRPr kumimoji="1" lang="en-US" altLang="zh-CN" dirty="0" smtClean="0"/>
          </a:p>
        </p:txBody>
      </p:sp>
      <p:sp>
        <p:nvSpPr>
          <p:cNvPr id="10" name="矩形 9"/>
          <p:cNvSpPr/>
          <p:nvPr/>
        </p:nvSpPr>
        <p:spPr>
          <a:xfrm>
            <a:off x="3244850" y="3367088"/>
            <a:ext cx="1257300" cy="10525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Spark</a:t>
            </a:r>
            <a:br>
              <a:rPr kumimoji="1" lang="en-US" altLang="zh-CN" smtClean="0"/>
            </a:br>
            <a:r>
              <a:rPr kumimoji="1" lang="en-US" altLang="zh-CN" smtClean="0"/>
              <a:t>Hadoop</a:t>
            </a:r>
            <a:endParaRPr kumimoji="1" lang="en-US" altLang="zh-CN" dirty="0" smtClean="0"/>
          </a:p>
        </p:txBody>
      </p:sp>
      <p:sp>
        <p:nvSpPr>
          <p:cNvPr id="11" name="矩形 10"/>
          <p:cNvSpPr/>
          <p:nvPr/>
        </p:nvSpPr>
        <p:spPr>
          <a:xfrm>
            <a:off x="4578350" y="3367088"/>
            <a:ext cx="1054100" cy="10398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Pulsar</a:t>
            </a:r>
            <a:endParaRPr kumimoji="1" lang="en-US" altLang="zh-CN" dirty="0" smtClean="0"/>
          </a:p>
        </p:txBody>
      </p:sp>
      <p:sp>
        <p:nvSpPr>
          <p:cNvPr id="12" name="矩形 11"/>
          <p:cNvSpPr/>
          <p:nvPr/>
        </p:nvSpPr>
        <p:spPr>
          <a:xfrm>
            <a:off x="590550" y="2350294"/>
            <a:ext cx="1930400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PostOffice</a:t>
            </a:r>
            <a:endParaRPr kumimoji="1" lang="en-US" altLang="zh-CN" dirty="0" smtClean="0"/>
          </a:p>
        </p:txBody>
      </p:sp>
      <p:sp>
        <p:nvSpPr>
          <p:cNvPr id="13" name="矩形 12"/>
          <p:cNvSpPr/>
          <p:nvPr/>
        </p:nvSpPr>
        <p:spPr>
          <a:xfrm>
            <a:off x="2647950" y="2349500"/>
            <a:ext cx="1930400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Nginx</a:t>
            </a:r>
          </a:p>
        </p:txBody>
      </p:sp>
      <p:sp>
        <p:nvSpPr>
          <p:cNvPr id="14" name="矩形 13"/>
          <p:cNvSpPr/>
          <p:nvPr/>
        </p:nvSpPr>
        <p:spPr>
          <a:xfrm>
            <a:off x="8134350" y="3035300"/>
            <a:ext cx="96520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Angler1</a:t>
            </a:r>
          </a:p>
        </p:txBody>
      </p:sp>
      <p:sp>
        <p:nvSpPr>
          <p:cNvPr id="15" name="矩形 14"/>
          <p:cNvSpPr/>
          <p:nvPr/>
        </p:nvSpPr>
        <p:spPr>
          <a:xfrm>
            <a:off x="8121650" y="2172494"/>
            <a:ext cx="97790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Angler2</a:t>
            </a:r>
          </a:p>
        </p:txBody>
      </p:sp>
      <p:sp>
        <p:nvSpPr>
          <p:cNvPr id="16" name="矩形 15"/>
          <p:cNvSpPr/>
          <p:nvPr/>
        </p:nvSpPr>
        <p:spPr>
          <a:xfrm>
            <a:off x="10509250" y="3009900"/>
            <a:ext cx="97790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Angler3</a:t>
            </a:r>
          </a:p>
        </p:txBody>
      </p:sp>
      <p:sp>
        <p:nvSpPr>
          <p:cNvPr id="17" name="矩形 16"/>
          <p:cNvSpPr/>
          <p:nvPr/>
        </p:nvSpPr>
        <p:spPr>
          <a:xfrm>
            <a:off x="10509250" y="2120900"/>
            <a:ext cx="977900" cy="685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Angler2</a:t>
            </a:r>
          </a:p>
        </p:txBody>
      </p:sp>
      <p:sp>
        <p:nvSpPr>
          <p:cNvPr id="18" name="矩形 17"/>
          <p:cNvSpPr/>
          <p:nvPr/>
        </p:nvSpPr>
        <p:spPr>
          <a:xfrm>
            <a:off x="317500" y="5524500"/>
            <a:ext cx="11557000" cy="6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SaltStack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493000" y="1690688"/>
            <a:ext cx="2247900" cy="30210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747250" y="1690688"/>
            <a:ext cx="2247900" cy="30210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746750" y="3352800"/>
            <a:ext cx="1054100" cy="10398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Kibana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Grafana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ES</a:t>
            </a:r>
            <a:endParaRPr kumimoji="1" lang="en-US" altLang="zh-CN" dirty="0" smtClean="0"/>
          </a:p>
        </p:txBody>
      </p:sp>
      <p:sp>
        <p:nvSpPr>
          <p:cNvPr id="23" name="矩形 22"/>
          <p:cNvSpPr/>
          <p:nvPr/>
        </p:nvSpPr>
        <p:spPr>
          <a:xfrm>
            <a:off x="4705350" y="2349500"/>
            <a:ext cx="927100" cy="6858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Mint</a:t>
            </a:r>
          </a:p>
        </p:txBody>
      </p:sp>
      <p:sp>
        <p:nvSpPr>
          <p:cNvPr id="24" name="矩形 23"/>
          <p:cNvSpPr/>
          <p:nvPr/>
        </p:nvSpPr>
        <p:spPr>
          <a:xfrm>
            <a:off x="5810250" y="2349500"/>
            <a:ext cx="927100" cy="6858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Wise</a:t>
            </a:r>
            <a:endParaRPr kumimoji="1" lang="en-US" altLang="zh-CN" dirty="0" smtClean="0"/>
          </a:p>
        </p:txBody>
      </p:sp>
      <p:grpSp>
        <p:nvGrpSpPr>
          <p:cNvPr id="25" name="组 24"/>
          <p:cNvGrpSpPr/>
          <p:nvPr/>
        </p:nvGrpSpPr>
        <p:grpSpPr>
          <a:xfrm>
            <a:off x="10067209" y="6299200"/>
            <a:ext cx="1905863" cy="370853"/>
            <a:chOff x="10121900" y="6299200"/>
            <a:chExt cx="1905863" cy="370853"/>
          </a:xfrm>
        </p:grpSpPr>
        <p:sp>
          <p:nvSpPr>
            <p:cNvPr id="26" name="文本框 25"/>
            <p:cNvSpPr txBox="1"/>
            <p:nvPr/>
          </p:nvSpPr>
          <p:spPr>
            <a:xfrm>
              <a:off x="11150600" y="62992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付佳亮</a:t>
              </a:r>
              <a:endParaRPr kumimoji="1" lang="zh-CN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21900" y="6335009"/>
              <a:ext cx="974009" cy="335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71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1773</TotalTime>
  <Words>1018</Words>
  <Application>Microsoft Macintosh PowerPoint</Application>
  <PresentationFormat>宽屏</PresentationFormat>
  <Paragraphs>307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Apple Braille</vt:lpstr>
      <vt:lpstr>DengXian</vt:lpstr>
      <vt:lpstr>DengXian Light</vt:lpstr>
      <vt:lpstr>Mangal</vt:lpstr>
      <vt:lpstr>Microsoft YaHei</vt:lpstr>
      <vt:lpstr>STZhongsong</vt:lpstr>
      <vt:lpstr>Arial</vt:lpstr>
      <vt:lpstr>Office 主题</vt:lpstr>
      <vt:lpstr> Scala物联网平台设计 经验分享</vt:lpstr>
      <vt:lpstr>物联网时代服务端设计的挑战</vt:lpstr>
      <vt:lpstr>一、物联网平台设计</vt:lpstr>
      <vt:lpstr>1.1、不同通讯协议</vt:lpstr>
      <vt:lpstr>1.2、长连接</vt:lpstr>
      <vt:lpstr>1.3、多语言支持</vt:lpstr>
      <vt:lpstr>二、物联网平台结构</vt:lpstr>
      <vt:lpstr>2.1、微服务平台</vt:lpstr>
      <vt:lpstr>2.2、物联网微服务结构</vt:lpstr>
      <vt:lpstr>2.3、抽象概念</vt:lpstr>
      <vt:lpstr>2.4、消息流转</vt:lpstr>
      <vt:lpstr>2.5、MQ选择</vt:lpstr>
      <vt:lpstr>2.6、系统模块</vt:lpstr>
      <vt:lpstr>2.7、平台应用</vt:lpstr>
      <vt:lpstr>三、Postoffice设计</vt:lpstr>
      <vt:lpstr>3.1、Akka层级结构</vt:lpstr>
      <vt:lpstr>3.2、网络处理模型</vt:lpstr>
      <vt:lpstr>3.2.1、Handler</vt:lpstr>
      <vt:lpstr>3.2.2 Finite-State状态机</vt:lpstr>
      <vt:lpstr>Actor可以灵活的切换模式</vt:lpstr>
      <vt:lpstr>3.3、Client Manager</vt:lpstr>
      <vt:lpstr>3.4、Auth验证类Actor</vt:lpstr>
      <vt:lpstr>Auth验证类Actor</vt:lpstr>
      <vt:lpstr>3.5、 Pulsar</vt:lpstr>
      <vt:lpstr>Iotnn Config</vt:lpstr>
      <vt:lpstr>3.6、 通用协议</vt:lpstr>
      <vt:lpstr>四、 Anglers设计</vt:lpstr>
      <vt:lpstr>4.1、Akka层级结构</vt:lpstr>
      <vt:lpstr>4.2 Event Bus</vt:lpstr>
      <vt:lpstr>PowerPoint 演示文稿</vt:lpstr>
      <vt:lpstr>4.3 Worker Actor</vt:lpstr>
      <vt:lpstr>4.4 Sender Actor</vt:lpstr>
      <vt:lpstr>PowerPoint 演示文稿</vt:lpstr>
      <vt:lpstr>4.5 Distributor Actor</vt:lpstr>
      <vt:lpstr>4.6 Conversion Actor</vt:lpstr>
      <vt:lpstr>五、设备接入</vt:lpstr>
      <vt:lpstr>5.1、对Dva的改造</vt:lpstr>
      <vt:lpstr>前后端事件机制的打通</vt:lpstr>
      <vt:lpstr>PowerPoint 演示文稿</vt:lpstr>
      <vt:lpstr>5.2、长连接带来的好处</vt:lpstr>
      <vt:lpstr>HTTP模式下的局限性</vt:lpstr>
      <vt:lpstr>用消息订阅，改变传统调用模式</vt:lpstr>
      <vt:lpstr>需求变化时更为灵活</vt:lpstr>
      <vt:lpstr>PowerPoint 演示文稿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Mongodb结构设计</dc:title>
  <dc:creator>Microsoft Office 用户</dc:creator>
  <cp:lastModifiedBy>Microsoft Office 用户</cp:lastModifiedBy>
  <cp:revision>569</cp:revision>
  <cp:lastPrinted>2018-08-24T14:30:55Z</cp:lastPrinted>
  <dcterms:created xsi:type="dcterms:W3CDTF">2018-08-01T05:40:26Z</dcterms:created>
  <dcterms:modified xsi:type="dcterms:W3CDTF">2018-10-12T07:40:34Z</dcterms:modified>
</cp:coreProperties>
</file>